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3"/>
    <p:sldId id="257" r:id="rId4"/>
    <p:sldId id="349" r:id="rId5"/>
    <p:sldId id="350" r:id="rId6"/>
    <p:sldId id="352" r:id="rId7"/>
    <p:sldId id="351" r:id="rId8"/>
    <p:sldId id="355" r:id="rId9"/>
    <p:sldId id="354" r:id="rId10"/>
    <p:sldId id="361" r:id="rId11"/>
    <p:sldId id="356" r:id="rId12"/>
    <p:sldId id="339" r:id="rId13"/>
    <p:sldId id="368" r:id="rId14"/>
    <p:sldId id="370" r:id="rId15"/>
    <p:sldId id="369" r:id="rId16"/>
    <p:sldId id="374" r:id="rId17"/>
    <p:sldId id="375" r:id="rId18"/>
    <p:sldId id="376" r:id="rId19"/>
    <p:sldId id="357" r:id="rId20"/>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E6296"/>
    <a:srgbClr val="434E83"/>
    <a:srgbClr val="1B2D67"/>
    <a:srgbClr val="737CBE"/>
    <a:srgbClr val="3667A5"/>
    <a:srgbClr val="273660"/>
    <a:srgbClr val="A4A3A4"/>
    <a:srgbClr val="022A5B"/>
    <a:srgbClr val="2E88C3"/>
    <a:srgbClr val="00265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763" autoAdjust="0"/>
    <p:restoredTop sz="94660"/>
  </p:normalViewPr>
  <p:slideViewPr>
    <p:cSldViewPr snapToGrid="0" showGuides="1">
      <p:cViewPr varScale="1">
        <p:scale>
          <a:sx n="115" d="100"/>
          <a:sy n="115" d="100"/>
        </p:scale>
        <p:origin x="114" y="168"/>
      </p:cViewPr>
      <p:guideLst>
        <p:guide orient="horz" pos="2686"/>
        <p:guide orient="horz" pos="2639"/>
        <p:guide pos="2880"/>
        <p:guide orient="horz" pos="1250"/>
        <p:guide orient="horz" pos="2550"/>
        <p:guide orient="horz" pos="2338"/>
        <p:guide orient="horz" pos="1363"/>
        <p:guide orient="horz" pos="1915"/>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3" Type="http://schemas.openxmlformats.org/officeDocument/2006/relationships/tableStyles" Target="tableStyles.xml"/><Relationship Id="rId22" Type="http://schemas.openxmlformats.org/officeDocument/2006/relationships/viewProps" Target="viewProps.xml"/><Relationship Id="rId21" Type="http://schemas.openxmlformats.org/officeDocument/2006/relationships/presProps" Target="presProps.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cstate="print">
            <a:extLst>
              <a:ext uri="{28A0092B-C50C-407E-A947-70E740481C1C}">
                <a14:useLocalDpi xmlns:a14="http://schemas.microsoft.com/office/drawing/2010/main" val="0"/>
              </a:ext>
            </a:extLst>
          </a:blip>
          <a:srcRect l="5556" r="5556"/>
          <a:stretch>
            <a:fillRect/>
          </a:stretch>
        </p:blipFill>
        <p:spPr>
          <a:xfrm>
            <a:off x="0" y="0"/>
            <a:ext cx="9144000" cy="51435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CN" altLang="en-US"/>
              <a:t>单击图标添加图片</a:t>
            </a:r>
            <a:endParaRPr lang="en-US" dirty="0"/>
          </a:p>
        </p:txBody>
      </p:sp>
      <p:sp>
        <p:nvSpPr>
          <p:cNvPr id="4" name="Text Placeholder 3"/>
          <p:cNvSpPr>
            <a:spLocks noGrp="1"/>
          </p:cNvSpPr>
          <p:nvPr>
            <p:ph type="body" sz="half" idx="2" hasCustomPrompt="1"/>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编辑母版文本样式</a:t>
            </a:r>
            <a:endParaRPr lang="zh-CN" altLang="en-US"/>
          </a:p>
        </p:txBody>
      </p:sp>
      <p:sp>
        <p:nvSpPr>
          <p:cNvPr id="5" name="Date Placeholder 4"/>
          <p:cNvSpPr>
            <a:spLocks noGrp="1"/>
          </p:cNvSpPr>
          <p:nvPr>
            <p:ph type="dt" sz="half" idx="10"/>
          </p:nvPr>
        </p:nvSpPr>
        <p:spPr/>
        <p:txBody>
          <a:bodyPr/>
          <a:lstStyle/>
          <a:p>
            <a:fld id="{9C3DB8B4-2C49-4FA1-8C80-9F8CC676210A}"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B662284E-E4CE-4A2F-8620-F19FEDCC162F}"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10"/>
          </p:nvPr>
        </p:nvSpPr>
        <p:spPr/>
        <p:txBody>
          <a:bodyPr/>
          <a:lstStyle/>
          <a:p>
            <a:fld id="{9C3DB8B4-2C49-4FA1-8C80-9F8CC676210A}"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662284E-E4CE-4A2F-8620-F19FEDCC162F}"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hasCustomPrompt="1"/>
          </p:nvPr>
        </p:nvSpPr>
        <p:spPr>
          <a:xfrm>
            <a:off x="628650" y="273844"/>
            <a:ext cx="5800725" cy="4358879"/>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10"/>
          </p:nvPr>
        </p:nvSpPr>
        <p:spPr/>
        <p:txBody>
          <a:bodyPr/>
          <a:lstStyle/>
          <a:p>
            <a:fld id="{9C3DB8B4-2C49-4FA1-8C80-9F8CC676210A}"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662284E-E4CE-4A2F-8620-F19FEDCC162F}"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cstate="print">
            <a:extLst>
              <a:ext uri="{28A0092B-C50C-407E-A947-70E740481C1C}">
                <a14:useLocalDpi xmlns:a14="http://schemas.microsoft.com/office/drawing/2010/main" val="0"/>
              </a:ext>
            </a:extLst>
          </a:blip>
          <a:srcRect l="5556" r="5556"/>
          <a:stretch>
            <a:fillRect/>
          </a:stretch>
        </p:blipFill>
        <p:spPr>
          <a:xfrm>
            <a:off x="0" y="0"/>
            <a:ext cx="9144000" cy="51435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标题和内容">
    <p:spTree>
      <p:nvGrpSpPr>
        <p:cNvPr id="1" name=""/>
        <p:cNvGrpSpPr/>
        <p:nvPr/>
      </p:nvGrpSpPr>
      <p:grpSpPr>
        <a:xfrm>
          <a:off x="0" y="0"/>
          <a:ext cx="0" cy="0"/>
          <a:chOff x="0" y="0"/>
          <a:chExt cx="0" cy="0"/>
        </a:xfrm>
      </p:grpSpPr>
      <p:pic>
        <p:nvPicPr>
          <p:cNvPr id="8" name="图片 7"/>
          <p:cNvPicPr>
            <a:picLocks noChangeAspect="1"/>
          </p:cNvPicPr>
          <p:nvPr userDrawn="1"/>
        </p:nvPicPr>
        <p:blipFill rotWithShape="1">
          <a:blip r:embed="rId2" cstate="print">
            <a:extLst>
              <a:ext uri="{28A0092B-C50C-407E-A947-70E740481C1C}">
                <a14:useLocalDpi xmlns:a14="http://schemas.microsoft.com/office/drawing/2010/main" val="0"/>
              </a:ext>
            </a:extLst>
          </a:blip>
          <a:srcRect t="7813" b="7813"/>
          <a:stretch>
            <a:fillRect/>
          </a:stretch>
        </p:blipFill>
        <p:spPr>
          <a:xfrm>
            <a:off x="0" y="0"/>
            <a:ext cx="9144000" cy="5143500"/>
          </a:xfrm>
          <a:prstGeom prst="rect">
            <a:avLst/>
          </a:prstGeom>
        </p:spPr>
      </p:pic>
      <p:sp>
        <p:nvSpPr>
          <p:cNvPr id="4" name="图片占位符 2"/>
          <p:cNvSpPr>
            <a:spLocks noGrp="1"/>
          </p:cNvSpPr>
          <p:nvPr>
            <p:ph type="pic" sz="quarter" idx="15"/>
          </p:nvPr>
        </p:nvSpPr>
        <p:spPr>
          <a:xfrm>
            <a:off x="70177" y="1342883"/>
            <a:ext cx="2166574" cy="1710687"/>
          </a:xfrm>
        </p:spPr>
        <p:txBody>
          <a:bodyPr/>
          <a:lstStyle/>
          <a:p>
            <a:endParaRPr lang="zh-CN" altLang="en-US"/>
          </a:p>
        </p:txBody>
      </p:sp>
      <p:sp>
        <p:nvSpPr>
          <p:cNvPr id="5" name="图片占位符 2"/>
          <p:cNvSpPr>
            <a:spLocks noGrp="1"/>
          </p:cNvSpPr>
          <p:nvPr>
            <p:ph type="pic" sz="quarter" idx="16"/>
          </p:nvPr>
        </p:nvSpPr>
        <p:spPr>
          <a:xfrm>
            <a:off x="2351835" y="2713808"/>
            <a:ext cx="2166574" cy="1710687"/>
          </a:xfrm>
        </p:spPr>
        <p:txBody>
          <a:bodyPr/>
          <a:lstStyle/>
          <a:p>
            <a:endParaRPr lang="zh-CN" altLang="en-US"/>
          </a:p>
        </p:txBody>
      </p:sp>
      <p:sp>
        <p:nvSpPr>
          <p:cNvPr id="6" name="图片占位符 2"/>
          <p:cNvSpPr>
            <a:spLocks noGrp="1"/>
          </p:cNvSpPr>
          <p:nvPr>
            <p:ph type="pic" sz="quarter" idx="17"/>
          </p:nvPr>
        </p:nvSpPr>
        <p:spPr>
          <a:xfrm>
            <a:off x="4635420" y="1342883"/>
            <a:ext cx="2166574" cy="1710687"/>
          </a:xfrm>
        </p:spPr>
        <p:txBody>
          <a:bodyPr/>
          <a:lstStyle/>
          <a:p>
            <a:endParaRPr lang="zh-CN" altLang="en-US"/>
          </a:p>
        </p:txBody>
      </p:sp>
      <p:sp>
        <p:nvSpPr>
          <p:cNvPr id="7" name="图片占位符 2"/>
          <p:cNvSpPr>
            <a:spLocks noGrp="1"/>
          </p:cNvSpPr>
          <p:nvPr>
            <p:ph type="pic" sz="quarter" idx="18"/>
          </p:nvPr>
        </p:nvSpPr>
        <p:spPr>
          <a:xfrm>
            <a:off x="6903515" y="2713808"/>
            <a:ext cx="2166574" cy="1710687"/>
          </a:xfrm>
        </p:spPr>
        <p:txBody>
          <a:bodyPr/>
          <a:lstStyle/>
          <a:p>
            <a:endParaRPr lang="zh-CN" altLang="en-US"/>
          </a:p>
        </p:txBody>
      </p:sp>
      <p:sp>
        <p:nvSpPr>
          <p:cNvPr id="2" name="矩形 1"/>
          <p:cNvSpPr/>
          <p:nvPr userDrawn="1"/>
        </p:nvSpPr>
        <p:spPr>
          <a:xfrm>
            <a:off x="61468" y="3151573"/>
            <a:ext cx="2195629" cy="12934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userDrawn="1"/>
        </p:nvSpPr>
        <p:spPr>
          <a:xfrm>
            <a:off x="2338271" y="1342883"/>
            <a:ext cx="2195629" cy="12934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userDrawn="1"/>
        </p:nvSpPr>
        <p:spPr>
          <a:xfrm>
            <a:off x="4613147" y="3151573"/>
            <a:ext cx="2195629" cy="12934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userDrawn="1"/>
        </p:nvSpPr>
        <p:spPr>
          <a:xfrm>
            <a:off x="6903514" y="1342883"/>
            <a:ext cx="2195629" cy="12934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zh-CN" altLang="en-US"/>
              <a:t>单击此处编辑母版标题样式</a:t>
            </a:r>
            <a:endParaRPr lang="en-US" dirty="0"/>
          </a:p>
        </p:txBody>
      </p:sp>
      <p:sp>
        <p:nvSpPr>
          <p:cNvPr id="3" name="Text Placeholder 2"/>
          <p:cNvSpPr>
            <a:spLocks noGrp="1"/>
          </p:cNvSpPr>
          <p:nvPr>
            <p:ph type="body" idx="1" hasCustomPrompt="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编辑母版文本样式</a:t>
            </a:r>
            <a:endParaRPr lang="zh-CN" altLang="en-US"/>
          </a:p>
        </p:txBody>
      </p:sp>
      <p:sp>
        <p:nvSpPr>
          <p:cNvPr id="4" name="Date Placeholder 3"/>
          <p:cNvSpPr>
            <a:spLocks noGrp="1"/>
          </p:cNvSpPr>
          <p:nvPr>
            <p:ph type="dt" sz="half" idx="10"/>
          </p:nvPr>
        </p:nvSpPr>
        <p:spPr/>
        <p:txBody>
          <a:bodyPr/>
          <a:lstStyle/>
          <a:p>
            <a:fld id="{9C3DB8B4-2C49-4FA1-8C80-9F8CC676210A}"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662284E-E4CE-4A2F-8620-F19FEDCC162F}"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hasCustomPrompt="1"/>
          </p:nvPr>
        </p:nvSpPr>
        <p:spPr>
          <a:xfrm>
            <a:off x="628650" y="1369219"/>
            <a:ext cx="3886200" cy="3263504"/>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Content Placeholder 3"/>
          <p:cNvSpPr>
            <a:spLocks noGrp="1"/>
          </p:cNvSpPr>
          <p:nvPr>
            <p:ph sz="half" idx="2" hasCustomPrompt="1"/>
          </p:nvPr>
        </p:nvSpPr>
        <p:spPr>
          <a:xfrm>
            <a:off x="4629150" y="1369219"/>
            <a:ext cx="3886200" cy="3263504"/>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5" name="Date Placeholder 4"/>
          <p:cNvSpPr>
            <a:spLocks noGrp="1"/>
          </p:cNvSpPr>
          <p:nvPr>
            <p:ph type="dt" sz="half" idx="10"/>
          </p:nvPr>
        </p:nvSpPr>
        <p:spPr/>
        <p:txBody>
          <a:bodyPr/>
          <a:lstStyle/>
          <a:p>
            <a:fld id="{9C3DB8B4-2C49-4FA1-8C80-9F8CC676210A}"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B662284E-E4CE-4A2F-8620-F19FEDCC162F}"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zh-CN" altLang="en-US"/>
              <a:t>单击此处编辑母版标题样式</a:t>
            </a:r>
            <a:endParaRPr lang="en-US" dirty="0"/>
          </a:p>
        </p:txBody>
      </p:sp>
      <p:sp>
        <p:nvSpPr>
          <p:cNvPr id="3" name="Text Placeholder 2"/>
          <p:cNvSpPr>
            <a:spLocks noGrp="1"/>
          </p:cNvSpPr>
          <p:nvPr>
            <p:ph type="body" idx="1" hasCustomPrompt="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编辑母版文本样式</a:t>
            </a:r>
            <a:endParaRPr lang="zh-CN" altLang="en-US"/>
          </a:p>
        </p:txBody>
      </p:sp>
      <p:sp>
        <p:nvSpPr>
          <p:cNvPr id="4" name="Content Placeholder 3"/>
          <p:cNvSpPr>
            <a:spLocks noGrp="1"/>
          </p:cNvSpPr>
          <p:nvPr>
            <p:ph sz="half" idx="2" hasCustomPrompt="1"/>
          </p:nvPr>
        </p:nvSpPr>
        <p:spPr>
          <a:xfrm>
            <a:off x="629842" y="1878806"/>
            <a:ext cx="3868340" cy="2763441"/>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5" name="Text Placeholder 4"/>
          <p:cNvSpPr>
            <a:spLocks noGrp="1"/>
          </p:cNvSpPr>
          <p:nvPr>
            <p:ph type="body" sz="quarter" idx="3" hasCustomPrompt="1"/>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编辑母版文本样式</a:t>
            </a:r>
            <a:endParaRPr lang="zh-CN" altLang="en-US"/>
          </a:p>
        </p:txBody>
      </p:sp>
      <p:sp>
        <p:nvSpPr>
          <p:cNvPr id="6" name="Content Placeholder 5"/>
          <p:cNvSpPr>
            <a:spLocks noGrp="1"/>
          </p:cNvSpPr>
          <p:nvPr>
            <p:ph sz="quarter" idx="4" hasCustomPrompt="1"/>
          </p:nvPr>
        </p:nvSpPr>
        <p:spPr>
          <a:xfrm>
            <a:off x="4629150" y="1878806"/>
            <a:ext cx="3887391" cy="2763441"/>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7" name="Date Placeholder 6"/>
          <p:cNvSpPr>
            <a:spLocks noGrp="1"/>
          </p:cNvSpPr>
          <p:nvPr>
            <p:ph type="dt" sz="half" idx="10"/>
          </p:nvPr>
        </p:nvSpPr>
        <p:spPr/>
        <p:txBody>
          <a:bodyPr/>
          <a:lstStyle/>
          <a:p>
            <a:fld id="{9C3DB8B4-2C49-4FA1-8C80-9F8CC676210A}"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B662284E-E4CE-4A2F-8620-F19FEDCC162F}"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9C3DB8B4-2C49-4FA1-8C80-9F8CC676210A}"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B662284E-E4CE-4A2F-8620-F19FEDCC162F}"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C3DB8B4-2C49-4FA1-8C80-9F8CC676210A}"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B662284E-E4CE-4A2F-8620-F19FEDCC162F}"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zh-CN" altLang="en-US"/>
              <a:t>单击此处编辑母版标题样式</a:t>
            </a:r>
            <a:endParaRPr lang="en-US" dirty="0"/>
          </a:p>
        </p:txBody>
      </p:sp>
      <p:sp>
        <p:nvSpPr>
          <p:cNvPr id="3" name="Content Placeholder 2"/>
          <p:cNvSpPr>
            <a:spLocks noGrp="1"/>
          </p:cNvSpPr>
          <p:nvPr>
            <p:ph idx="1" hasCustomPrompt="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Text Placeholder 3"/>
          <p:cNvSpPr>
            <a:spLocks noGrp="1"/>
          </p:cNvSpPr>
          <p:nvPr>
            <p:ph type="body" sz="half" idx="2" hasCustomPrompt="1"/>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编辑母版文本样式</a:t>
            </a:r>
            <a:endParaRPr lang="zh-CN" altLang="en-US"/>
          </a:p>
        </p:txBody>
      </p:sp>
      <p:sp>
        <p:nvSpPr>
          <p:cNvPr id="5" name="Date Placeholder 4"/>
          <p:cNvSpPr>
            <a:spLocks noGrp="1"/>
          </p:cNvSpPr>
          <p:nvPr>
            <p:ph type="dt" sz="half" idx="10"/>
          </p:nvPr>
        </p:nvSpPr>
        <p:spPr/>
        <p:txBody>
          <a:bodyPr/>
          <a:lstStyle/>
          <a:p>
            <a:fld id="{9C3DB8B4-2C49-4FA1-8C80-9F8CC676210A}"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B662284E-E4CE-4A2F-8620-F19FEDCC162F}"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9C3DB8B4-2C49-4FA1-8C80-9F8CC676210A}" type="datetimeFigureOut">
              <a:rPr lang="zh-CN" altLang="en-US" smtClean="0"/>
            </a:fld>
            <a:endParaRPr lang="zh-CN" altLang="en-US"/>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B662284E-E4CE-4A2F-8620-F19FEDCC162F}"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image" Target="../media/image24.png"/></Relationships>
</file>

<file path=ppt/slides/_rels/slide1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image" Target="../media/image27.jpe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30.png"/><Relationship Id="rId1" Type="http://schemas.openxmlformats.org/officeDocument/2006/relationships/tags" Target="../tags/tag3.xml"/></Relationships>
</file>

<file path=ppt/slides/_rels/slide1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2.png"/><Relationship Id="rId2" Type="http://schemas.openxmlformats.org/officeDocument/2006/relationships/image" Target="../media/image31.jpeg"/><Relationship Id="rId1" Type="http://schemas.openxmlformats.org/officeDocument/2006/relationships/image" Target="../media/image10.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3.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4.jpe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5.jpeg"/></Relationships>
</file>

<file path=ppt/slides/_rels/slide17.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39.jpeg"/><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image" Target="../media/image36.jpe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6.jpeg"/><Relationship Id="rId4" Type="http://schemas.openxmlformats.org/officeDocument/2006/relationships/image" Target="../media/image5.jpeg"/><Relationship Id="rId3" Type="http://schemas.openxmlformats.org/officeDocument/2006/relationships/tags" Target="../tags/tag2.xml"/><Relationship Id="rId2" Type="http://schemas.openxmlformats.org/officeDocument/2006/relationships/image" Target="../media/image4.png"/><Relationship Id="rId1" Type="http://schemas.openxmlformats.org/officeDocument/2006/relationships/tags" Target="../tags/tag1.xml"/></Relationships>
</file>

<file path=ppt/slides/_rels/slide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7.png"/></Relationships>
</file>

<file path=ppt/slides/_rels/slide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image" Target="../media/image10.png"/></Relationships>
</file>

<file path=ppt/slides/_rels/slide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image" Target="../media/image13.png"/></Relationships>
</file>

<file path=ppt/slides/_rels/slide7.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9.png"/><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image" Target="../media/image16.png"/></Relationships>
</file>

<file path=ppt/slides/_rels/slide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image" Target="../media/image20.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3.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1051560" y="860258"/>
            <a:ext cx="7040880" cy="922020"/>
          </a:xfrm>
          <a:prstGeom prst="rect">
            <a:avLst/>
          </a:prstGeom>
          <a:noFill/>
        </p:spPr>
        <p:txBody>
          <a:bodyPr wrap="none" rtlCol="0">
            <a:spAutoFit/>
          </a:bodyPr>
          <a:lstStyle/>
          <a:p>
            <a:pPr algn="ctr"/>
            <a:r>
              <a:rPr lang="en-US" altLang="ja-JP" sz="5400">
                <a:solidFill>
                  <a:schemeClr val="bg1"/>
                </a:solidFill>
                <a:latin typeface="方正风雅宋简体" panose="02000000000000000000" pitchFamily="2" charset="-122"/>
                <a:ea typeface="方正风雅宋简体" panose="02000000000000000000" pitchFamily="2" charset="-122"/>
              </a:rPr>
              <a:t>Our </a:t>
            </a:r>
            <a:r>
              <a:rPr lang="ja-JP" altLang="en-US" sz="5400">
                <a:solidFill>
                  <a:schemeClr val="bg1"/>
                </a:solidFill>
                <a:latin typeface="方正风雅宋简体" panose="02000000000000000000" pitchFamily="2" charset="-122"/>
                <a:ea typeface="方正风雅宋简体" panose="02000000000000000000" pitchFamily="2" charset="-122"/>
              </a:rPr>
              <a:t>favorite artist</a:t>
            </a:r>
            <a:r>
              <a:rPr lang="en-US" altLang="ja-JP" sz="5400">
                <a:solidFill>
                  <a:schemeClr val="bg1"/>
                </a:solidFill>
                <a:latin typeface="方正风雅宋简体" panose="02000000000000000000" pitchFamily="2" charset="-122"/>
                <a:ea typeface="方正风雅宋简体" panose="02000000000000000000" pitchFamily="2" charset="-122"/>
              </a:rPr>
              <a:t>s</a:t>
            </a:r>
            <a:endParaRPr lang="ja-JP" altLang="en-US" sz="5400">
              <a:solidFill>
                <a:schemeClr val="bg1"/>
              </a:solidFill>
              <a:latin typeface="方正风雅宋简体" panose="02000000000000000000" pitchFamily="2" charset="-122"/>
              <a:ea typeface="方正风雅宋简体" panose="02000000000000000000" pitchFamily="2" charset="-122"/>
            </a:endParaRPr>
          </a:p>
        </p:txBody>
      </p:sp>
      <p:sp>
        <p:nvSpPr>
          <p:cNvPr id="9" name="文本框 8"/>
          <p:cNvSpPr txBox="1"/>
          <p:nvPr/>
        </p:nvSpPr>
        <p:spPr>
          <a:xfrm>
            <a:off x="6968490" y="2605584"/>
            <a:ext cx="1300480" cy="1322070"/>
          </a:xfrm>
          <a:prstGeom prst="rect">
            <a:avLst/>
          </a:prstGeom>
          <a:noFill/>
        </p:spPr>
        <p:txBody>
          <a:bodyPr wrap="none" rtlCol="0">
            <a:spAutoFit/>
          </a:bodyPr>
          <a:lstStyle/>
          <a:p>
            <a:pPr algn="ctr"/>
            <a:r>
              <a:rPr lang="zh-CN" altLang="en-US" sz="1600" dirty="0">
                <a:solidFill>
                  <a:schemeClr val="bg1"/>
                </a:solidFill>
                <a:latin typeface="方正风雅宋简体" panose="02000000000000000000" pitchFamily="2" charset="-122"/>
                <a:ea typeface="方正风雅宋简体" panose="02000000000000000000" pitchFamily="2" charset="-122"/>
              </a:rPr>
              <a:t>小组成员：</a:t>
            </a:r>
            <a:r>
              <a:rPr lang="en-US" altLang="zh-CN" sz="1600" dirty="0">
                <a:solidFill>
                  <a:schemeClr val="bg1"/>
                </a:solidFill>
                <a:latin typeface="方正风雅宋简体" panose="02000000000000000000" pitchFamily="2" charset="-122"/>
                <a:ea typeface="方正风雅宋简体" panose="02000000000000000000" pitchFamily="2" charset="-122"/>
              </a:rPr>
              <a:t> </a:t>
            </a:r>
            <a:endParaRPr lang="en-US" altLang="zh-CN" sz="1600" dirty="0">
              <a:solidFill>
                <a:schemeClr val="bg1"/>
              </a:solidFill>
              <a:latin typeface="方正风雅宋简体" panose="02000000000000000000" pitchFamily="2" charset="-122"/>
              <a:ea typeface="方正风雅宋简体" panose="02000000000000000000" pitchFamily="2" charset="-122"/>
            </a:endParaRPr>
          </a:p>
          <a:p>
            <a:pPr algn="ctr"/>
            <a:r>
              <a:rPr lang="zh-CN" altLang="en-US" sz="1600" dirty="0">
                <a:solidFill>
                  <a:schemeClr val="bg1"/>
                </a:solidFill>
                <a:latin typeface="方正风雅宋简体" panose="02000000000000000000" pitchFamily="2" charset="-122"/>
                <a:ea typeface="方正风雅宋简体" panose="02000000000000000000" pitchFamily="2" charset="-122"/>
              </a:rPr>
              <a:t>佘添翼</a:t>
            </a:r>
            <a:endParaRPr lang="zh-CN" altLang="en-US" sz="1600" dirty="0">
              <a:solidFill>
                <a:schemeClr val="bg1"/>
              </a:solidFill>
              <a:latin typeface="方正风雅宋简体" panose="02000000000000000000" pitchFamily="2" charset="-122"/>
              <a:ea typeface="方正风雅宋简体" panose="02000000000000000000" pitchFamily="2" charset="-122"/>
            </a:endParaRPr>
          </a:p>
          <a:p>
            <a:pPr algn="ctr"/>
            <a:r>
              <a:rPr lang="zh-CN" altLang="en-US" sz="1600" dirty="0">
                <a:solidFill>
                  <a:schemeClr val="bg1"/>
                </a:solidFill>
                <a:latin typeface="方正风雅宋简体" panose="02000000000000000000" pitchFamily="2" charset="-122"/>
                <a:ea typeface="方正风雅宋简体" panose="02000000000000000000" pitchFamily="2" charset="-122"/>
              </a:rPr>
              <a:t>谢弘扬</a:t>
            </a:r>
            <a:endParaRPr lang="zh-CN" altLang="en-US" sz="1600" dirty="0">
              <a:solidFill>
                <a:schemeClr val="bg1"/>
              </a:solidFill>
              <a:latin typeface="方正风雅宋简体" panose="02000000000000000000" pitchFamily="2" charset="-122"/>
              <a:ea typeface="方正风雅宋简体" panose="02000000000000000000" pitchFamily="2" charset="-122"/>
            </a:endParaRPr>
          </a:p>
          <a:p>
            <a:pPr algn="ctr"/>
            <a:r>
              <a:rPr lang="zh-CN" altLang="en-US" sz="1600" dirty="0">
                <a:solidFill>
                  <a:schemeClr val="bg1"/>
                </a:solidFill>
                <a:latin typeface="方正风雅宋简体" panose="02000000000000000000" pitchFamily="2" charset="-122"/>
                <a:ea typeface="方正风雅宋简体" panose="02000000000000000000" pitchFamily="2" charset="-122"/>
              </a:rPr>
              <a:t>赵伯俣</a:t>
            </a:r>
            <a:endParaRPr lang="zh-CN" altLang="en-US" sz="1600" dirty="0">
              <a:solidFill>
                <a:schemeClr val="bg1"/>
              </a:solidFill>
              <a:latin typeface="方正风雅宋简体" panose="02000000000000000000" pitchFamily="2" charset="-122"/>
              <a:ea typeface="方正风雅宋简体" panose="02000000000000000000" pitchFamily="2" charset="-122"/>
            </a:endParaRPr>
          </a:p>
          <a:p>
            <a:pPr algn="ctr"/>
            <a:r>
              <a:rPr lang="zh-CN" altLang="en-US" sz="1600" dirty="0">
                <a:solidFill>
                  <a:schemeClr val="bg1"/>
                </a:solidFill>
                <a:latin typeface="方正风雅宋简体" panose="02000000000000000000" pitchFamily="2" charset="-122"/>
                <a:ea typeface="方正风雅宋简体" panose="02000000000000000000" pitchFamily="2" charset="-122"/>
              </a:rPr>
              <a:t>张宇哲</a:t>
            </a:r>
            <a:endParaRPr lang="zh-CN" altLang="en-US" sz="1600" dirty="0">
              <a:solidFill>
                <a:schemeClr val="bg1"/>
              </a:solidFill>
              <a:latin typeface="方正风雅宋简体" panose="02000000000000000000" pitchFamily="2" charset="-122"/>
              <a:ea typeface="方正风雅宋简体" panose="02000000000000000000"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7176770" y="3395980"/>
            <a:ext cx="1814195" cy="1814195"/>
          </a:xfrm>
          <a:prstGeom prst="rect">
            <a:avLst/>
          </a:prstGeom>
        </p:spPr>
      </p:pic>
      <p:sp>
        <p:nvSpPr>
          <p:cNvPr id="2" name="文本框 1"/>
          <p:cNvSpPr txBox="1"/>
          <p:nvPr/>
        </p:nvSpPr>
        <p:spPr>
          <a:xfrm>
            <a:off x="1265555" y="286385"/>
            <a:ext cx="6338570" cy="583565"/>
          </a:xfrm>
          <a:prstGeom prst="rect">
            <a:avLst/>
          </a:prstGeom>
          <a:noFill/>
        </p:spPr>
        <p:txBody>
          <a:bodyPr wrap="square" rtlCol="0">
            <a:spAutoFit/>
          </a:bodyPr>
          <a:p>
            <a:r>
              <a:rPr lang="en-US" altLang="zh-CN" sz="3200">
                <a:solidFill>
                  <a:schemeClr val="bg1"/>
                </a:solidFill>
                <a:latin typeface="方正风雅宋简体" panose="02000000000000000000" pitchFamily="2" charset="-122"/>
                <a:ea typeface="方正风雅宋简体" panose="02000000000000000000" pitchFamily="2" charset="-122"/>
              </a:rPr>
              <a:t>Famous Paintings of QiBaishi</a:t>
            </a:r>
            <a:endParaRPr lang="en-US" altLang="zh-CN" sz="3200">
              <a:solidFill>
                <a:schemeClr val="bg1"/>
              </a:solidFill>
              <a:latin typeface="方正风雅宋简体" panose="02000000000000000000" pitchFamily="2" charset="-122"/>
              <a:ea typeface="方正风雅宋简体" panose="02000000000000000000" pitchFamily="2" charset="-122"/>
            </a:endParaRPr>
          </a:p>
        </p:txBody>
      </p:sp>
      <p:pic>
        <p:nvPicPr>
          <p:cNvPr id="6" name="图片 5" descr="163803997_6_20190617092438629"/>
          <p:cNvPicPr>
            <a:picLocks noChangeAspect="1"/>
          </p:cNvPicPr>
          <p:nvPr/>
        </p:nvPicPr>
        <p:blipFill>
          <a:blip r:embed="rId2"/>
          <a:stretch>
            <a:fillRect/>
          </a:stretch>
        </p:blipFill>
        <p:spPr>
          <a:xfrm>
            <a:off x="146685" y="869950"/>
            <a:ext cx="2996565" cy="2931795"/>
          </a:xfrm>
          <a:prstGeom prst="rect">
            <a:avLst/>
          </a:prstGeom>
        </p:spPr>
      </p:pic>
      <p:sp>
        <p:nvSpPr>
          <p:cNvPr id="7" name="文本框 6"/>
          <p:cNvSpPr txBox="1"/>
          <p:nvPr/>
        </p:nvSpPr>
        <p:spPr>
          <a:xfrm>
            <a:off x="326390" y="4042410"/>
            <a:ext cx="2541270" cy="521970"/>
          </a:xfrm>
          <a:prstGeom prst="rect">
            <a:avLst/>
          </a:prstGeom>
          <a:noFill/>
        </p:spPr>
        <p:txBody>
          <a:bodyPr wrap="square" rtlCol="0">
            <a:spAutoFit/>
          </a:bodyPr>
          <a:p>
            <a:r>
              <a:rPr lang="zh-CN" altLang="en-US" sz="2800">
                <a:solidFill>
                  <a:schemeClr val="bg1"/>
                </a:solidFill>
                <a:latin typeface="方正风雅宋简体" panose="02000000000000000000" pitchFamily="2" charset="-122"/>
                <a:ea typeface="方正风雅宋简体" panose="02000000000000000000" pitchFamily="2" charset="-122"/>
              </a:rPr>
              <a:t>《</a:t>
            </a:r>
            <a:r>
              <a:rPr lang="en-US" altLang="zh-CN" sz="2800">
                <a:solidFill>
                  <a:schemeClr val="bg1"/>
                </a:solidFill>
                <a:latin typeface="方正风雅宋简体" panose="02000000000000000000" pitchFamily="2" charset="-122"/>
                <a:ea typeface="方正风雅宋简体" panose="02000000000000000000" pitchFamily="2" charset="-122"/>
              </a:rPr>
              <a:t>花卉四屏</a:t>
            </a:r>
            <a:r>
              <a:rPr lang="zh-CN" altLang="en-US" sz="2800">
                <a:solidFill>
                  <a:schemeClr val="bg1"/>
                </a:solidFill>
                <a:latin typeface="方正风雅宋简体" panose="02000000000000000000" pitchFamily="2" charset="-122"/>
                <a:ea typeface="方正风雅宋简体" panose="02000000000000000000" pitchFamily="2" charset="-122"/>
              </a:rPr>
              <a:t>》</a:t>
            </a:r>
            <a:endParaRPr lang="zh-CN" altLang="en-US" sz="2800">
              <a:solidFill>
                <a:schemeClr val="bg1"/>
              </a:solidFill>
              <a:latin typeface="方正风雅宋简体" panose="02000000000000000000" pitchFamily="2" charset="-122"/>
              <a:ea typeface="方正风雅宋简体" panose="02000000000000000000" pitchFamily="2" charset="-122"/>
            </a:endParaRPr>
          </a:p>
        </p:txBody>
      </p:sp>
      <p:pic>
        <p:nvPicPr>
          <p:cNvPr id="8" name="图片 7" descr="163803997_9_20190617092439441"/>
          <p:cNvPicPr>
            <a:picLocks noChangeAspect="1"/>
          </p:cNvPicPr>
          <p:nvPr/>
        </p:nvPicPr>
        <p:blipFill>
          <a:blip r:embed="rId3"/>
          <a:stretch>
            <a:fillRect/>
          </a:stretch>
        </p:blipFill>
        <p:spPr>
          <a:xfrm>
            <a:off x="3898265" y="869950"/>
            <a:ext cx="2767965" cy="2931160"/>
          </a:xfrm>
          <a:prstGeom prst="rect">
            <a:avLst/>
          </a:prstGeom>
        </p:spPr>
      </p:pic>
      <p:sp>
        <p:nvSpPr>
          <p:cNvPr id="9" name="文本框 8"/>
          <p:cNvSpPr txBox="1"/>
          <p:nvPr/>
        </p:nvSpPr>
        <p:spPr>
          <a:xfrm>
            <a:off x="4140835" y="4042410"/>
            <a:ext cx="2582545" cy="521970"/>
          </a:xfrm>
          <a:prstGeom prst="rect">
            <a:avLst/>
          </a:prstGeom>
          <a:noFill/>
        </p:spPr>
        <p:txBody>
          <a:bodyPr wrap="square" rtlCol="0">
            <a:spAutoFit/>
          </a:bodyPr>
          <a:p>
            <a:r>
              <a:rPr lang="en-US" altLang="zh-CN" sz="2800">
                <a:solidFill>
                  <a:schemeClr val="bg1"/>
                </a:solidFill>
                <a:latin typeface="方正风雅宋简体" panose="02000000000000000000" pitchFamily="2" charset="-122"/>
                <a:ea typeface="方正风雅宋简体" panose="02000000000000000000" pitchFamily="2" charset="-122"/>
              </a:rPr>
              <a:t>《秋山图》</a:t>
            </a:r>
            <a:endParaRPr lang="en-US" altLang="zh-CN" sz="2800">
              <a:solidFill>
                <a:schemeClr val="bg1"/>
              </a:solidFill>
              <a:latin typeface="方正风雅宋简体" panose="02000000000000000000" pitchFamily="2" charset="-122"/>
              <a:ea typeface="方正风雅宋简体" panose="02000000000000000000"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392045" y="292100"/>
            <a:ext cx="5348605" cy="583565"/>
          </a:xfrm>
          <a:prstGeom prst="rect">
            <a:avLst/>
          </a:prstGeom>
          <a:noFill/>
        </p:spPr>
        <p:txBody>
          <a:bodyPr wrap="square" rtlCol="0">
            <a:spAutoFit/>
          </a:bodyPr>
          <a:p>
            <a:r>
              <a:rPr lang="en-US" altLang="zh-CN" sz="3200">
                <a:solidFill>
                  <a:schemeClr val="bg1"/>
                </a:solidFill>
                <a:latin typeface="方正风雅宋简体" panose="02000000000000000000" pitchFamily="2" charset="-122"/>
                <a:ea typeface="方正风雅宋简体" panose="02000000000000000000" pitchFamily="2" charset="-122"/>
              </a:rPr>
              <a:t>shrimp of QiBaishi</a:t>
            </a:r>
            <a:endParaRPr lang="en-US" altLang="zh-CN" sz="3200">
              <a:solidFill>
                <a:schemeClr val="bg1"/>
              </a:solidFill>
              <a:latin typeface="方正风雅宋简体" panose="02000000000000000000" pitchFamily="2" charset="-122"/>
              <a:ea typeface="方正风雅宋简体" panose="02000000000000000000" pitchFamily="2" charset="-122"/>
            </a:endParaRPr>
          </a:p>
        </p:txBody>
      </p:sp>
      <p:pic>
        <p:nvPicPr>
          <p:cNvPr id="3" name="图片 2" descr="006p5n4Hly1g4pvewyhbrj30hs1h476t"/>
          <p:cNvPicPr>
            <a:picLocks noChangeAspect="1"/>
          </p:cNvPicPr>
          <p:nvPr/>
        </p:nvPicPr>
        <p:blipFill>
          <a:blip r:embed="rId1"/>
          <a:stretch>
            <a:fillRect/>
          </a:stretch>
        </p:blipFill>
        <p:spPr>
          <a:xfrm>
            <a:off x="398145" y="1030605"/>
            <a:ext cx="1318895" cy="3942080"/>
          </a:xfrm>
          <a:prstGeom prst="rect">
            <a:avLst/>
          </a:prstGeom>
        </p:spPr>
      </p:pic>
      <p:pic>
        <p:nvPicPr>
          <p:cNvPr id="4" name="图片 3" descr="006p5n4Hly1g4pvewyuapj30hs1gt41m"/>
          <p:cNvPicPr>
            <a:picLocks noChangeAspect="1"/>
          </p:cNvPicPr>
          <p:nvPr/>
        </p:nvPicPr>
        <p:blipFill>
          <a:blip r:embed="rId2"/>
          <a:stretch>
            <a:fillRect/>
          </a:stretch>
        </p:blipFill>
        <p:spPr>
          <a:xfrm>
            <a:off x="3078480" y="1030605"/>
            <a:ext cx="1325880" cy="3942080"/>
          </a:xfrm>
          <a:prstGeom prst="rect">
            <a:avLst/>
          </a:prstGeom>
        </p:spPr>
      </p:pic>
      <p:pic>
        <p:nvPicPr>
          <p:cNvPr id="5" name="图片 4" descr="006p5n4Hly1g4pvex3wo4j30j612rdlp"/>
          <p:cNvPicPr>
            <a:picLocks noChangeAspect="1"/>
          </p:cNvPicPr>
          <p:nvPr/>
        </p:nvPicPr>
        <p:blipFill>
          <a:blip r:embed="rId3"/>
          <a:stretch>
            <a:fillRect/>
          </a:stretch>
        </p:blipFill>
        <p:spPr>
          <a:xfrm>
            <a:off x="5895975" y="1030605"/>
            <a:ext cx="1948815" cy="394208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图片 2"/>
          <p:cNvPicPr>
            <a:picLocks noChangeAspect="1"/>
          </p:cNvPicPr>
          <p:nvPr>
            <p:custDataLst>
              <p:tags r:id="rId1"/>
            </p:custDataLst>
          </p:nvPr>
        </p:nvPicPr>
        <p:blipFill>
          <a:blip r:embed="rId2"/>
          <a:stretch>
            <a:fillRect/>
          </a:stretch>
        </p:blipFill>
        <p:spPr>
          <a:xfrm>
            <a:off x="346075" y="1094105"/>
            <a:ext cx="4436110" cy="3138170"/>
          </a:xfrm>
          <a:prstGeom prst="rect">
            <a:avLst/>
          </a:prstGeom>
        </p:spPr>
      </p:pic>
      <p:sp>
        <p:nvSpPr>
          <p:cNvPr id="4" name="文本框 3"/>
          <p:cNvSpPr txBox="1"/>
          <p:nvPr/>
        </p:nvSpPr>
        <p:spPr>
          <a:xfrm>
            <a:off x="1069975" y="416560"/>
            <a:ext cx="7209155" cy="583565"/>
          </a:xfrm>
          <a:prstGeom prst="rect">
            <a:avLst/>
          </a:prstGeom>
          <a:noFill/>
        </p:spPr>
        <p:txBody>
          <a:bodyPr wrap="square" rtlCol="0" anchor="t">
            <a:spAutoFit/>
          </a:bodyPr>
          <a:p>
            <a:r>
              <a:rPr lang="en-US" altLang="zh-CN" sz="3200">
                <a:solidFill>
                  <a:schemeClr val="bg1"/>
                </a:solidFill>
              </a:rPr>
              <a:t>Part three:       </a:t>
            </a:r>
            <a:r>
              <a:rPr lang="zh-CN" altLang="en-US" sz="3200">
                <a:solidFill>
                  <a:schemeClr val="bg1"/>
                </a:solidFill>
              </a:rPr>
              <a:t>Michelangelo Buonarroti</a:t>
            </a:r>
            <a:endParaRPr lang="zh-CN" altLang="en-US" sz="3200">
              <a:solidFill>
                <a:schemeClr val="bg1"/>
              </a:solidFill>
            </a:endParaRPr>
          </a:p>
        </p:txBody>
      </p:sp>
      <p:sp>
        <p:nvSpPr>
          <p:cNvPr id="5" name="文本框 4"/>
          <p:cNvSpPr txBox="1"/>
          <p:nvPr/>
        </p:nvSpPr>
        <p:spPr>
          <a:xfrm>
            <a:off x="5053330" y="1284605"/>
            <a:ext cx="3659505" cy="1198880"/>
          </a:xfrm>
          <a:prstGeom prst="rect">
            <a:avLst/>
          </a:prstGeom>
          <a:noFill/>
        </p:spPr>
        <p:txBody>
          <a:bodyPr wrap="square" rtlCol="0" anchor="t">
            <a:spAutoFit/>
          </a:bodyPr>
          <a:p>
            <a:r>
              <a:rPr lang="zh-CN" altLang="en-US">
                <a:solidFill>
                  <a:schemeClr val="bg1"/>
                </a:solidFill>
              </a:rPr>
              <a:t>Italian Renaissance period great painter, sculptor, architect and poet, Renaissance sculpture art peak representative </a:t>
            </a:r>
            <a:endParaRPr lang="zh-CN" altLang="en-US">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7464425" y="3610610"/>
            <a:ext cx="1758315" cy="1758315"/>
          </a:xfrm>
          <a:prstGeom prst="rect">
            <a:avLst/>
          </a:prstGeom>
        </p:spPr>
      </p:pic>
      <p:pic>
        <p:nvPicPr>
          <p:cNvPr id="100" name="图片 99"/>
          <p:cNvPicPr/>
          <p:nvPr/>
        </p:nvPicPr>
        <p:blipFill>
          <a:blip r:embed="rId2"/>
          <a:stretch>
            <a:fillRect/>
          </a:stretch>
        </p:blipFill>
        <p:spPr>
          <a:xfrm>
            <a:off x="1524635" y="1026160"/>
            <a:ext cx="2042795" cy="3366770"/>
          </a:xfrm>
          <a:prstGeom prst="rect">
            <a:avLst/>
          </a:prstGeom>
          <a:noFill/>
          <a:ln w="9525">
            <a:noFill/>
          </a:ln>
        </p:spPr>
      </p:pic>
      <p:pic>
        <p:nvPicPr>
          <p:cNvPr id="3" name="图片 2"/>
          <p:cNvPicPr>
            <a:picLocks noChangeAspect="1"/>
          </p:cNvPicPr>
          <p:nvPr/>
        </p:nvPicPr>
        <p:blipFill>
          <a:blip r:embed="rId3"/>
          <a:stretch>
            <a:fillRect/>
          </a:stretch>
        </p:blipFill>
        <p:spPr>
          <a:xfrm>
            <a:off x="5267960" y="1026160"/>
            <a:ext cx="2364105" cy="3400425"/>
          </a:xfrm>
          <a:prstGeom prst="rect">
            <a:avLst/>
          </a:prstGeom>
        </p:spPr>
      </p:pic>
      <p:sp>
        <p:nvSpPr>
          <p:cNvPr id="7" name="文本框 6"/>
          <p:cNvSpPr txBox="1"/>
          <p:nvPr/>
        </p:nvSpPr>
        <p:spPr>
          <a:xfrm>
            <a:off x="1959610" y="350520"/>
            <a:ext cx="979805" cy="521970"/>
          </a:xfrm>
          <a:prstGeom prst="rect">
            <a:avLst/>
          </a:prstGeom>
          <a:noFill/>
        </p:spPr>
        <p:txBody>
          <a:bodyPr wrap="none" rtlCol="0">
            <a:spAutoFit/>
          </a:bodyPr>
          <a:p>
            <a:r>
              <a:rPr lang="zh-CN" altLang="en-US" sz="2800">
                <a:solidFill>
                  <a:schemeClr val="bg1"/>
                </a:solidFill>
                <a:sym typeface="+mn-ea"/>
              </a:rPr>
              <a:t>David</a:t>
            </a:r>
            <a:endParaRPr lang="zh-CN" altLang="en-US" sz="2800">
              <a:solidFill>
                <a:schemeClr val="bg1"/>
              </a:solidFill>
              <a:sym typeface="+mn-ea"/>
            </a:endParaRPr>
          </a:p>
        </p:txBody>
      </p:sp>
      <p:sp>
        <p:nvSpPr>
          <p:cNvPr id="101" name="文本框 100"/>
          <p:cNvSpPr txBox="1"/>
          <p:nvPr/>
        </p:nvSpPr>
        <p:spPr>
          <a:xfrm>
            <a:off x="2032000" y="2445385"/>
            <a:ext cx="5080000" cy="252730"/>
          </a:xfrm>
          <a:prstGeom prst="rect">
            <a:avLst/>
          </a:prstGeom>
          <a:noFill/>
          <a:ln w="9525">
            <a:noFill/>
          </a:ln>
        </p:spPr>
        <p:txBody>
          <a:bodyPr>
            <a:spAutoFit/>
          </a:bodyPr>
          <a:p>
            <a:pPr indent="0"/>
            <a:r>
              <a:rPr lang="zh-CN" sz="1050" b="0">
                <a:latin typeface="Calibri" panose="020F0502020204030204" charset="0"/>
                <a:ea typeface="宋体" panose="02010600030101010101" pitchFamily="2" charset="-122"/>
              </a:rPr>
              <a:t>《》</a:t>
            </a:r>
            <a:endParaRPr lang="zh-CN" altLang="en-US"/>
          </a:p>
        </p:txBody>
      </p:sp>
      <p:sp>
        <p:nvSpPr>
          <p:cNvPr id="8" name="文本框 7"/>
          <p:cNvSpPr txBox="1"/>
          <p:nvPr/>
        </p:nvSpPr>
        <p:spPr>
          <a:xfrm>
            <a:off x="2048510" y="4497705"/>
            <a:ext cx="995680" cy="337185"/>
          </a:xfrm>
          <a:prstGeom prst="rect">
            <a:avLst/>
          </a:prstGeom>
          <a:noFill/>
        </p:spPr>
        <p:txBody>
          <a:bodyPr wrap="none" rtlCol="0">
            <a:spAutoFit/>
          </a:bodyPr>
          <a:p>
            <a:r>
              <a:rPr lang="zh-CN" sz="1600">
                <a:solidFill>
                  <a:schemeClr val="bg1"/>
                </a:solidFill>
                <a:latin typeface="Calibri" panose="020F0502020204030204" charset="0"/>
                <a:ea typeface="宋体" panose="02010600030101010101" pitchFamily="2" charset="-122"/>
                <a:sym typeface="+mn-ea"/>
              </a:rPr>
              <a:t>《大卫》</a:t>
            </a:r>
            <a:endParaRPr lang="zh-CN" altLang="en-US" sz="1600">
              <a:solidFill>
                <a:schemeClr val="bg1"/>
              </a:solidFill>
              <a:latin typeface="Calibri" panose="020F0502020204030204" charset="0"/>
              <a:ea typeface="宋体" panose="02010600030101010101" pitchFamily="2" charset="-122"/>
              <a:sym typeface="+mn-ea"/>
            </a:endParaRPr>
          </a:p>
        </p:txBody>
      </p:sp>
      <p:sp>
        <p:nvSpPr>
          <p:cNvPr id="9" name="文本框 8"/>
          <p:cNvSpPr txBox="1"/>
          <p:nvPr/>
        </p:nvSpPr>
        <p:spPr>
          <a:xfrm>
            <a:off x="5845810" y="350520"/>
            <a:ext cx="1208405" cy="521970"/>
          </a:xfrm>
          <a:prstGeom prst="rect">
            <a:avLst/>
          </a:prstGeom>
          <a:noFill/>
        </p:spPr>
        <p:txBody>
          <a:bodyPr wrap="square" rtlCol="0" anchor="t">
            <a:spAutoFit/>
          </a:bodyPr>
          <a:p>
            <a:r>
              <a:rPr lang="zh-CN" altLang="en-US" sz="2800">
                <a:solidFill>
                  <a:schemeClr val="bg1"/>
                </a:solidFill>
              </a:rPr>
              <a:t>Moses</a:t>
            </a:r>
            <a:endParaRPr lang="zh-CN" altLang="en-US" sz="2800">
              <a:solidFill>
                <a:schemeClr val="bg1"/>
              </a:solidFill>
            </a:endParaRPr>
          </a:p>
        </p:txBody>
      </p:sp>
      <p:sp>
        <p:nvSpPr>
          <p:cNvPr id="10" name="文本框 9"/>
          <p:cNvSpPr txBox="1"/>
          <p:nvPr/>
        </p:nvSpPr>
        <p:spPr>
          <a:xfrm>
            <a:off x="6062980" y="4540250"/>
            <a:ext cx="1097915" cy="337185"/>
          </a:xfrm>
          <a:prstGeom prst="rect">
            <a:avLst/>
          </a:prstGeom>
          <a:noFill/>
          <a:ln w="9525">
            <a:noFill/>
          </a:ln>
        </p:spPr>
        <p:txBody>
          <a:bodyPr wrap="square">
            <a:spAutoFit/>
          </a:bodyPr>
          <a:p>
            <a:pPr indent="0"/>
            <a:r>
              <a:rPr lang="zh-CN" sz="1600" b="0">
                <a:solidFill>
                  <a:schemeClr val="bg1"/>
                </a:solidFill>
                <a:latin typeface="Calibri" panose="020F0502020204030204" charset="0"/>
                <a:ea typeface="宋体" panose="02010600030101010101" pitchFamily="2" charset="-122"/>
              </a:rPr>
              <a:t>《摩西》</a:t>
            </a:r>
            <a:endParaRPr lang="zh-CN" altLang="en-US" sz="1600" b="0">
              <a:solidFill>
                <a:schemeClr val="bg1"/>
              </a:solidFill>
              <a:latin typeface="Calibri" panose="020F0502020204030204" charset="0"/>
              <a:ea typeface="宋体" panose="02010600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图片 2"/>
          <p:cNvPicPr>
            <a:picLocks noChangeAspect="1"/>
          </p:cNvPicPr>
          <p:nvPr/>
        </p:nvPicPr>
        <p:blipFill>
          <a:blip r:embed="rId1"/>
          <a:stretch>
            <a:fillRect/>
          </a:stretch>
        </p:blipFill>
        <p:spPr>
          <a:xfrm rot="16200000">
            <a:off x="3100070" y="-1705610"/>
            <a:ext cx="2942590" cy="8388985"/>
          </a:xfrm>
          <a:prstGeom prst="rect">
            <a:avLst/>
          </a:prstGeom>
        </p:spPr>
      </p:pic>
      <p:sp>
        <p:nvSpPr>
          <p:cNvPr id="4" name="文本框 3"/>
          <p:cNvSpPr txBox="1"/>
          <p:nvPr/>
        </p:nvSpPr>
        <p:spPr>
          <a:xfrm>
            <a:off x="3747770" y="495935"/>
            <a:ext cx="1647190" cy="521970"/>
          </a:xfrm>
          <a:prstGeom prst="rect">
            <a:avLst/>
          </a:prstGeom>
          <a:noFill/>
        </p:spPr>
        <p:txBody>
          <a:bodyPr wrap="square" rtlCol="0" anchor="t">
            <a:spAutoFit/>
          </a:bodyPr>
          <a:p>
            <a:r>
              <a:rPr lang="zh-CN" altLang="en-US" sz="2800">
                <a:solidFill>
                  <a:schemeClr val="bg1"/>
                </a:solidFill>
              </a:rPr>
              <a:t>Genesis</a:t>
            </a:r>
            <a:endParaRPr lang="zh-CN" altLang="en-US" sz="2800">
              <a:solidFill>
                <a:schemeClr val="bg1"/>
              </a:solidFill>
            </a:endParaRPr>
          </a:p>
        </p:txBody>
      </p:sp>
      <p:sp>
        <p:nvSpPr>
          <p:cNvPr id="101" name="文本框 100"/>
          <p:cNvSpPr txBox="1"/>
          <p:nvPr/>
        </p:nvSpPr>
        <p:spPr>
          <a:xfrm>
            <a:off x="3899535" y="4189730"/>
            <a:ext cx="1069975" cy="337185"/>
          </a:xfrm>
          <a:prstGeom prst="rect">
            <a:avLst/>
          </a:prstGeom>
          <a:noFill/>
          <a:ln w="9525">
            <a:noFill/>
          </a:ln>
        </p:spPr>
        <p:txBody>
          <a:bodyPr wrap="square">
            <a:spAutoFit/>
          </a:bodyPr>
          <a:p>
            <a:pPr indent="0"/>
            <a:r>
              <a:rPr lang="zh-CN" sz="1600" b="0">
                <a:solidFill>
                  <a:schemeClr val="bg1"/>
                </a:solidFill>
                <a:latin typeface="Calibri" panose="020F0502020204030204" charset="0"/>
                <a:ea typeface="宋体" panose="02010600030101010101" pitchFamily="2" charset="-122"/>
              </a:rPr>
              <a:t>《创世纪》</a:t>
            </a:r>
            <a:endParaRPr lang="zh-CN" altLang="en-US" sz="1600" b="0">
              <a:solidFill>
                <a:schemeClr val="bg1"/>
              </a:solidFill>
              <a:latin typeface="Calibri" panose="020F0502020204030204" charset="0"/>
              <a:ea typeface="宋体" panose="02010600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descr="0E3A12490B1326B2FE71771B9F48C912"/>
          <p:cNvPicPr>
            <a:picLocks noChangeAspect="1"/>
          </p:cNvPicPr>
          <p:nvPr/>
        </p:nvPicPr>
        <p:blipFill>
          <a:blip r:embed="rId1"/>
          <a:stretch>
            <a:fillRect/>
          </a:stretch>
        </p:blipFill>
        <p:spPr>
          <a:xfrm>
            <a:off x="0" y="1450975"/>
            <a:ext cx="3760470" cy="3692525"/>
          </a:xfrm>
          <a:prstGeom prst="rect">
            <a:avLst/>
          </a:prstGeom>
        </p:spPr>
      </p:pic>
      <p:sp>
        <p:nvSpPr>
          <p:cNvPr id="3" name="文本框 2"/>
          <p:cNvSpPr txBox="1"/>
          <p:nvPr/>
        </p:nvSpPr>
        <p:spPr>
          <a:xfrm>
            <a:off x="153035" y="263525"/>
            <a:ext cx="4672965" cy="583565"/>
          </a:xfrm>
          <a:prstGeom prst="rect">
            <a:avLst/>
          </a:prstGeom>
          <a:noFill/>
        </p:spPr>
        <p:txBody>
          <a:bodyPr wrap="square" rtlCol="0">
            <a:spAutoFit/>
          </a:bodyPr>
          <a:p>
            <a:r>
              <a:rPr lang="en-US" altLang="zh-CN" sz="3200" b="1">
                <a:solidFill>
                  <a:schemeClr val="bg2"/>
                </a:solidFill>
                <a:effectLst>
                  <a:innerShdw blurRad="63500" dist="50800" dir="13500000">
                    <a:srgbClr val="000000">
                      <a:alpha val="50000"/>
                    </a:srgbClr>
                  </a:innerShdw>
                </a:effectLst>
              </a:rPr>
              <a:t>Part four</a:t>
            </a:r>
            <a:r>
              <a:rPr lang="zh-CN" altLang="en-US" sz="3200" b="1">
                <a:solidFill>
                  <a:schemeClr val="bg2"/>
                </a:solidFill>
                <a:effectLst>
                  <a:innerShdw blurRad="63500" dist="50800" dir="13500000">
                    <a:srgbClr val="000000">
                      <a:alpha val="50000"/>
                    </a:srgbClr>
                  </a:innerShdw>
                </a:effectLst>
              </a:rPr>
              <a:t>：</a:t>
            </a:r>
            <a:r>
              <a:rPr lang="en-US" altLang="zh-CN" sz="3200" b="1">
                <a:solidFill>
                  <a:schemeClr val="bg2"/>
                </a:solidFill>
                <a:effectLst>
                  <a:innerShdw blurRad="63500" dist="50800" dir="13500000">
                    <a:srgbClr val="000000">
                      <a:alpha val="50000"/>
                    </a:srgbClr>
                  </a:innerShdw>
                </a:effectLst>
              </a:rPr>
              <a:t>Mei Lan Fang</a:t>
            </a:r>
            <a:endParaRPr lang="en-US" altLang="zh-CN" sz="3200" b="1">
              <a:solidFill>
                <a:schemeClr val="bg2"/>
              </a:solidFill>
              <a:effectLst>
                <a:innerShdw blurRad="63500" dist="50800" dir="13500000">
                  <a:srgbClr val="000000">
                    <a:alpha val="50000"/>
                  </a:srgbClr>
                </a:innerShdw>
              </a:effectLst>
            </a:endParaRPr>
          </a:p>
        </p:txBody>
      </p:sp>
      <p:sp>
        <p:nvSpPr>
          <p:cNvPr id="4" name="文本框 3"/>
          <p:cNvSpPr txBox="1"/>
          <p:nvPr/>
        </p:nvSpPr>
        <p:spPr>
          <a:xfrm>
            <a:off x="4076065" y="1912620"/>
            <a:ext cx="4678680" cy="829945"/>
          </a:xfrm>
          <a:prstGeom prst="rect">
            <a:avLst/>
          </a:prstGeom>
          <a:noFill/>
        </p:spPr>
        <p:txBody>
          <a:bodyPr wrap="square" rtlCol="0">
            <a:spAutoFit/>
          </a:bodyPr>
          <a:p>
            <a:r>
              <a:rPr lang="zh-CN" altLang="en-US" sz="2400" b="1">
                <a:ln>
                  <a:solidFill>
                    <a:schemeClr val="bg1"/>
                  </a:solidFill>
                </a:ln>
              </a:rPr>
              <a:t>master of Chinese Peking opera performing arts.</a:t>
            </a:r>
            <a:endParaRPr lang="zh-CN" altLang="en-US" sz="2400" b="1">
              <a:ln>
                <a:solidFill>
                  <a:schemeClr val="bg1"/>
                </a:solidFill>
              </a:ln>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descr="2F53091F7F619D07E8BF71A6EF8FE5ED"/>
          <p:cNvPicPr>
            <a:picLocks noChangeAspect="1"/>
          </p:cNvPicPr>
          <p:nvPr/>
        </p:nvPicPr>
        <p:blipFill>
          <a:blip r:embed="rId1"/>
          <a:stretch>
            <a:fillRect/>
          </a:stretch>
        </p:blipFill>
        <p:spPr>
          <a:xfrm>
            <a:off x="0" y="1062355"/>
            <a:ext cx="2853055" cy="4081145"/>
          </a:xfrm>
          <a:prstGeom prst="rect">
            <a:avLst/>
          </a:prstGeom>
        </p:spPr>
      </p:pic>
      <p:sp>
        <p:nvSpPr>
          <p:cNvPr id="3" name="文本框 2"/>
          <p:cNvSpPr txBox="1"/>
          <p:nvPr/>
        </p:nvSpPr>
        <p:spPr>
          <a:xfrm>
            <a:off x="0" y="497205"/>
            <a:ext cx="4333875" cy="460375"/>
          </a:xfrm>
          <a:prstGeom prst="rect">
            <a:avLst/>
          </a:prstGeom>
          <a:noFill/>
        </p:spPr>
        <p:txBody>
          <a:bodyPr wrap="square" rtlCol="0">
            <a:spAutoFit/>
          </a:bodyPr>
          <a:p>
            <a:r>
              <a:rPr lang="zh-CN" altLang="en-US" sz="2400">
                <a:solidFill>
                  <a:schemeClr val="bg2"/>
                </a:solidFill>
                <a:effectLst>
                  <a:innerShdw blurRad="63500" dist="50800" dir="13500000">
                    <a:srgbClr val="000000">
                      <a:alpha val="50000"/>
                    </a:srgbClr>
                  </a:innerShdw>
                </a:effectLst>
              </a:rPr>
              <a:t>霸王别姬</a:t>
            </a:r>
            <a:endParaRPr lang="zh-CN" altLang="en-US" sz="2400">
              <a:solidFill>
                <a:schemeClr val="bg2"/>
              </a:solidFill>
              <a:effectLst>
                <a:innerShdw blurRad="63500" dist="50800" dir="13500000">
                  <a:srgbClr val="000000">
                    <a:alpha val="50000"/>
                  </a:srgbClr>
                </a:innerShdw>
              </a:effectLst>
            </a:endParaRPr>
          </a:p>
        </p:txBody>
      </p:sp>
      <p:sp>
        <p:nvSpPr>
          <p:cNvPr id="4" name="文本框 3"/>
          <p:cNvSpPr txBox="1"/>
          <p:nvPr/>
        </p:nvSpPr>
        <p:spPr>
          <a:xfrm>
            <a:off x="3208655" y="982345"/>
            <a:ext cx="4681220" cy="2584450"/>
          </a:xfrm>
          <a:prstGeom prst="rect">
            <a:avLst/>
          </a:prstGeom>
          <a:noFill/>
        </p:spPr>
        <p:txBody>
          <a:bodyPr wrap="square" rtlCol="0">
            <a:spAutoFit/>
          </a:bodyPr>
          <a:p>
            <a:r>
              <a:rPr lang="zh-CN" altLang="en-US">
                <a:solidFill>
                  <a:schemeClr val="bg2"/>
                </a:solidFill>
                <a:effectLst>
                  <a:innerShdw blurRad="63500" dist="50800" dir="13500000">
                    <a:srgbClr val="000000">
                      <a:alpha val="50000"/>
                    </a:srgbClr>
                  </a:innerShdw>
                </a:effectLst>
              </a:rPr>
              <a:t>Farewell my concubine, in the late Qin Dynasty, when Chu and Han fought, Xiang Yu was trapped under the ridge and heard the song of siege on all sides. He suspected that the Chu army had fallen to the Han Dynasty and drank goodbye to Yu Ji in the camp. Yu Ji committed suicide. Xiang Yu broke out of the siege and got lost. When she reached the Wujiang River, she felt shameless and killed herself by the river.</a:t>
            </a:r>
            <a:endParaRPr lang="zh-CN" altLang="en-US">
              <a:solidFill>
                <a:schemeClr val="bg2"/>
              </a:solidFill>
              <a:effectLst>
                <a:innerShdw blurRad="63500" dist="50800" dir="13500000">
                  <a:srgbClr val="000000">
                    <a:alpha val="50000"/>
                  </a:srgbClr>
                </a:innerShdw>
              </a:effectLst>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图片 2" descr="86CC116BEF49F9BEFD6C78192B300395"/>
          <p:cNvPicPr>
            <a:picLocks noChangeAspect="1"/>
          </p:cNvPicPr>
          <p:nvPr/>
        </p:nvPicPr>
        <p:blipFill>
          <a:blip r:embed="rId1"/>
          <a:stretch>
            <a:fillRect/>
          </a:stretch>
        </p:blipFill>
        <p:spPr>
          <a:xfrm>
            <a:off x="0" y="1892300"/>
            <a:ext cx="2436495" cy="3251200"/>
          </a:xfrm>
          <a:prstGeom prst="rect">
            <a:avLst/>
          </a:prstGeom>
        </p:spPr>
      </p:pic>
      <p:pic>
        <p:nvPicPr>
          <p:cNvPr id="4" name="图片 3" descr="E1AB0CB8321040F0248A847311790B2B"/>
          <p:cNvPicPr>
            <a:picLocks noChangeAspect="1"/>
          </p:cNvPicPr>
          <p:nvPr/>
        </p:nvPicPr>
        <p:blipFill>
          <a:blip r:embed="rId2"/>
          <a:stretch>
            <a:fillRect/>
          </a:stretch>
        </p:blipFill>
        <p:spPr>
          <a:xfrm>
            <a:off x="2436495" y="0"/>
            <a:ext cx="2334260" cy="3677285"/>
          </a:xfrm>
          <a:prstGeom prst="rect">
            <a:avLst/>
          </a:prstGeom>
        </p:spPr>
      </p:pic>
      <p:pic>
        <p:nvPicPr>
          <p:cNvPr id="5" name="图片 4" descr="4044FE956C25ED13DF1F4D37636898F5"/>
          <p:cNvPicPr>
            <a:picLocks noChangeAspect="1"/>
          </p:cNvPicPr>
          <p:nvPr/>
        </p:nvPicPr>
        <p:blipFill>
          <a:blip r:embed="rId3"/>
          <a:stretch>
            <a:fillRect/>
          </a:stretch>
        </p:blipFill>
        <p:spPr>
          <a:xfrm>
            <a:off x="4770755" y="1988820"/>
            <a:ext cx="2225675" cy="3154680"/>
          </a:xfrm>
          <a:prstGeom prst="rect">
            <a:avLst/>
          </a:prstGeom>
        </p:spPr>
      </p:pic>
      <p:pic>
        <p:nvPicPr>
          <p:cNvPr id="6" name="图片 5" descr="5CF349E0AE8A23D730D1E14067791585"/>
          <p:cNvPicPr>
            <a:picLocks noChangeAspect="1"/>
          </p:cNvPicPr>
          <p:nvPr/>
        </p:nvPicPr>
        <p:blipFill>
          <a:blip r:embed="rId4"/>
          <a:stretch>
            <a:fillRect/>
          </a:stretch>
        </p:blipFill>
        <p:spPr>
          <a:xfrm>
            <a:off x="6995795" y="0"/>
            <a:ext cx="2148205" cy="3081020"/>
          </a:xfrm>
          <a:prstGeom prst="rect">
            <a:avLst/>
          </a:prstGeom>
        </p:spPr>
      </p:pic>
      <p:sp>
        <p:nvSpPr>
          <p:cNvPr id="7" name="文本框 6"/>
          <p:cNvSpPr txBox="1"/>
          <p:nvPr/>
        </p:nvSpPr>
        <p:spPr>
          <a:xfrm>
            <a:off x="-635" y="638175"/>
            <a:ext cx="2277110" cy="706755"/>
          </a:xfrm>
          <a:prstGeom prst="rect">
            <a:avLst/>
          </a:prstGeom>
          <a:noFill/>
        </p:spPr>
        <p:txBody>
          <a:bodyPr wrap="square" rtlCol="0">
            <a:spAutoFit/>
          </a:bodyPr>
          <a:p>
            <a:r>
              <a:rPr lang="zh-CN" altLang="en-US" sz="2000" b="1">
                <a:solidFill>
                  <a:schemeClr val="bg2"/>
                </a:solidFill>
                <a:effectLst>
                  <a:innerShdw blurRad="63500" dist="50800" dir="13500000">
                    <a:srgbClr val="000000">
                      <a:alpha val="50000"/>
                    </a:srgbClr>
                  </a:innerShdw>
                </a:effectLst>
              </a:rPr>
              <a:t>贵妃醉酒（</a:t>
            </a:r>
            <a:r>
              <a:rPr lang="en-US" altLang="zh-CN" sz="2000" b="1">
                <a:solidFill>
                  <a:schemeClr val="bg2"/>
                </a:solidFill>
                <a:effectLst>
                  <a:innerShdw blurRad="63500" dist="50800" dir="13500000">
                    <a:srgbClr val="000000">
                      <a:alpha val="50000"/>
                    </a:srgbClr>
                  </a:innerShdw>
                </a:effectLst>
              </a:rPr>
              <a:t>The Drunken Beauty</a:t>
            </a:r>
            <a:r>
              <a:rPr lang="zh-CN" altLang="en-US" sz="2000" b="1">
                <a:solidFill>
                  <a:schemeClr val="bg2"/>
                </a:solidFill>
                <a:effectLst>
                  <a:innerShdw blurRad="63500" dist="50800" dir="13500000">
                    <a:srgbClr val="000000">
                      <a:alpha val="50000"/>
                    </a:srgbClr>
                  </a:innerShdw>
                </a:effectLst>
              </a:rPr>
              <a:t>）</a:t>
            </a:r>
            <a:endParaRPr lang="zh-CN" altLang="en-US" sz="2000" b="1">
              <a:solidFill>
                <a:schemeClr val="bg2"/>
              </a:solidFill>
              <a:effectLst>
                <a:innerShdw blurRad="63500" dist="50800" dir="13500000">
                  <a:srgbClr val="000000">
                    <a:alpha val="50000"/>
                  </a:srgbClr>
                </a:innerShdw>
              </a:effectLst>
            </a:endParaRPr>
          </a:p>
        </p:txBody>
      </p:sp>
      <p:sp>
        <p:nvSpPr>
          <p:cNvPr id="8" name="文本框 7"/>
          <p:cNvSpPr txBox="1"/>
          <p:nvPr/>
        </p:nvSpPr>
        <p:spPr>
          <a:xfrm>
            <a:off x="2482850" y="4004310"/>
            <a:ext cx="2240915" cy="922020"/>
          </a:xfrm>
          <a:prstGeom prst="rect">
            <a:avLst/>
          </a:prstGeom>
          <a:noFill/>
        </p:spPr>
        <p:txBody>
          <a:bodyPr wrap="square" rtlCol="0">
            <a:spAutoFit/>
          </a:bodyPr>
          <a:p>
            <a:r>
              <a:rPr lang="zh-CN" altLang="en-US" b="1">
                <a:solidFill>
                  <a:schemeClr val="tx1"/>
                </a:solidFill>
                <a:effectLst>
                  <a:outerShdw blurRad="38100" dist="19050" dir="2700000" algn="tl" rotWithShape="0">
                    <a:schemeClr val="dk1">
                      <a:alpha val="40000"/>
                    </a:schemeClr>
                  </a:outerShdw>
                </a:effectLst>
              </a:rPr>
              <a:t>天女散花（the heavenly maids scatter blossoms）</a:t>
            </a:r>
            <a:endParaRPr lang="zh-CN" altLang="en-US" b="1">
              <a:solidFill>
                <a:schemeClr val="tx1"/>
              </a:solidFill>
              <a:effectLst>
                <a:outerShdw blurRad="38100" dist="19050" dir="2700000" algn="tl" rotWithShape="0">
                  <a:schemeClr val="dk1">
                    <a:alpha val="40000"/>
                  </a:schemeClr>
                </a:outerShdw>
              </a:effectLst>
            </a:endParaRPr>
          </a:p>
        </p:txBody>
      </p:sp>
      <p:sp>
        <p:nvSpPr>
          <p:cNvPr id="10" name="文本框 9"/>
          <p:cNvSpPr txBox="1"/>
          <p:nvPr/>
        </p:nvSpPr>
        <p:spPr>
          <a:xfrm>
            <a:off x="5258435" y="989965"/>
            <a:ext cx="1249680" cy="521970"/>
          </a:xfrm>
          <a:prstGeom prst="rect">
            <a:avLst/>
          </a:prstGeom>
          <a:noFill/>
        </p:spPr>
        <p:txBody>
          <a:bodyPr wrap="none" rtlCol="0">
            <a:spAutoFit/>
          </a:bodyPr>
          <a:p>
            <a:r>
              <a:rPr lang="zh-CN" altLang="en-US" sz="2800">
                <a:solidFill>
                  <a:srgbClr val="FFC000"/>
                </a:solidFill>
              </a:rPr>
              <a:t>宇宙锋</a:t>
            </a:r>
            <a:endParaRPr lang="zh-CN" altLang="en-US" sz="2800">
              <a:solidFill>
                <a:srgbClr val="FFC000"/>
              </a:solidFill>
            </a:endParaRPr>
          </a:p>
        </p:txBody>
      </p:sp>
      <p:sp>
        <p:nvSpPr>
          <p:cNvPr id="11" name="文本框 10"/>
          <p:cNvSpPr txBox="1"/>
          <p:nvPr/>
        </p:nvSpPr>
        <p:spPr>
          <a:xfrm>
            <a:off x="7116445" y="3537585"/>
            <a:ext cx="1859280" cy="368300"/>
          </a:xfrm>
          <a:prstGeom prst="rect">
            <a:avLst/>
          </a:prstGeom>
          <a:noFill/>
        </p:spPr>
        <p:txBody>
          <a:bodyPr wrap="square" rtlCol="0">
            <a:spAutoFit/>
          </a:bodyPr>
          <a:p>
            <a:r>
              <a:rPr lang="zh-CN" altLang="en-US" b="1"/>
              <a:t>打渔杀家</a:t>
            </a:r>
            <a:endParaRPr lang="zh-CN" altLang="en-US" b="1"/>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2577608" y="1688554"/>
            <a:ext cx="3647153" cy="923330"/>
          </a:xfrm>
          <a:prstGeom prst="rect">
            <a:avLst/>
          </a:prstGeom>
          <a:noFill/>
        </p:spPr>
        <p:txBody>
          <a:bodyPr wrap="none" rtlCol="0">
            <a:spAutoFit/>
          </a:bodyPr>
          <a:lstStyle/>
          <a:p>
            <a:pPr algn="ctr"/>
            <a:r>
              <a:rPr lang="zh-CN" altLang="en-US" sz="5400">
                <a:solidFill>
                  <a:schemeClr val="bg1"/>
                </a:solidFill>
                <a:latin typeface="方正风雅宋简体" panose="02000000000000000000" pitchFamily="2" charset="-122"/>
                <a:ea typeface="方正风雅宋简体" panose="02000000000000000000" pitchFamily="2" charset="-122"/>
              </a:rPr>
              <a:t>感谢の观看</a:t>
            </a:r>
            <a:endParaRPr lang="ja-JP" altLang="en-US" sz="5400">
              <a:solidFill>
                <a:schemeClr val="bg1"/>
              </a:solidFill>
              <a:latin typeface="方正风雅宋简体" panose="02000000000000000000" pitchFamily="2" charset="-122"/>
              <a:ea typeface="方正风雅宋简体" panose="02000000000000000000" pitchFamily="2" charset="-122"/>
            </a:endParaRPr>
          </a:p>
        </p:txBody>
      </p:sp>
      <p:sp>
        <p:nvSpPr>
          <p:cNvPr id="8" name="矩形 7"/>
          <p:cNvSpPr/>
          <p:nvPr/>
        </p:nvSpPr>
        <p:spPr>
          <a:xfrm>
            <a:off x="2418599" y="2532188"/>
            <a:ext cx="3965171" cy="338554"/>
          </a:xfrm>
          <a:prstGeom prst="rect">
            <a:avLst/>
          </a:prstGeom>
        </p:spPr>
        <p:txBody>
          <a:bodyPr wrap="square">
            <a:spAutoFit/>
          </a:bodyPr>
          <a:lstStyle/>
          <a:p>
            <a:pPr algn="ctr"/>
            <a:r>
              <a:rPr lang="en-US" altLang="zh-CN" sz="1600">
                <a:solidFill>
                  <a:schemeClr val="bg1"/>
                </a:solidFill>
                <a:latin typeface="+mj-lt"/>
              </a:rPr>
              <a:t>THANK YOU FOR WATCHING</a:t>
            </a:r>
            <a:endParaRPr lang="en-US" altLang="zh-CN" sz="1600">
              <a:solidFill>
                <a:schemeClr val="bg1"/>
              </a:solidFill>
              <a:latin typeface="+mj-lt"/>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文本框 19"/>
          <p:cNvSpPr txBox="1"/>
          <p:nvPr/>
        </p:nvSpPr>
        <p:spPr>
          <a:xfrm>
            <a:off x="3568250" y="467919"/>
            <a:ext cx="1808480" cy="583565"/>
          </a:xfrm>
          <a:prstGeom prst="rect">
            <a:avLst/>
          </a:prstGeom>
          <a:noFill/>
        </p:spPr>
        <p:txBody>
          <a:bodyPr wrap="none" rtlCol="0">
            <a:spAutoFit/>
          </a:bodyPr>
          <a:lstStyle/>
          <a:p>
            <a:r>
              <a:rPr lang="en-US" altLang="zh-CN" sz="3200">
                <a:solidFill>
                  <a:schemeClr val="bg1"/>
                </a:solidFill>
                <a:latin typeface="方正风雅宋简体" panose="02000000000000000000" pitchFamily="2" charset="-122"/>
                <a:ea typeface="方正风雅宋简体" panose="02000000000000000000" pitchFamily="2" charset="-122"/>
              </a:rPr>
              <a:t>CONTENTS</a:t>
            </a:r>
            <a:endParaRPr lang="en-US" altLang="zh-CN" sz="3200">
              <a:solidFill>
                <a:schemeClr val="bg1"/>
              </a:solidFill>
              <a:latin typeface="方正风雅宋简体" panose="02000000000000000000" pitchFamily="2" charset="-122"/>
              <a:ea typeface="方正风雅宋简体" panose="02000000000000000000" pitchFamily="2" charset="-122"/>
            </a:endParaRPr>
          </a:p>
        </p:txBody>
      </p:sp>
      <p:sp>
        <p:nvSpPr>
          <p:cNvPr id="23" name="矩形 22"/>
          <p:cNvSpPr/>
          <p:nvPr/>
        </p:nvSpPr>
        <p:spPr>
          <a:xfrm>
            <a:off x="739464" y="1749830"/>
            <a:ext cx="944880" cy="398780"/>
          </a:xfrm>
          <a:prstGeom prst="rect">
            <a:avLst/>
          </a:prstGeom>
          <a:noFill/>
        </p:spPr>
        <p:txBody>
          <a:bodyPr wrap="none" rtlCol="0">
            <a:spAutoFit/>
          </a:bodyPr>
          <a:lstStyle/>
          <a:p>
            <a:r>
              <a:rPr lang="zh-CN" altLang="en-US" sz="2000">
                <a:solidFill>
                  <a:schemeClr val="bg1"/>
                </a:solidFill>
                <a:latin typeface="方正风雅宋简体" panose="02000000000000000000" pitchFamily="2" charset="-122"/>
                <a:ea typeface="方正风雅宋简体" panose="02000000000000000000" pitchFamily="2" charset="-122"/>
                <a:sym typeface="+mn-lt"/>
              </a:rPr>
              <a:t>？？？</a:t>
            </a:r>
            <a:endParaRPr lang="zh-CN" altLang="en-US" sz="2000">
              <a:solidFill>
                <a:schemeClr val="bg1"/>
              </a:solidFill>
              <a:latin typeface="方正风雅宋简体" panose="02000000000000000000" pitchFamily="2" charset="-122"/>
              <a:ea typeface="方正风雅宋简体" panose="02000000000000000000" pitchFamily="2" charset="-122"/>
              <a:sym typeface="+mn-lt"/>
            </a:endParaRPr>
          </a:p>
        </p:txBody>
      </p:sp>
      <p:sp>
        <p:nvSpPr>
          <p:cNvPr id="25" name="矩形 24"/>
          <p:cNvSpPr/>
          <p:nvPr/>
        </p:nvSpPr>
        <p:spPr>
          <a:xfrm>
            <a:off x="690136" y="3449161"/>
            <a:ext cx="3103880" cy="398780"/>
          </a:xfrm>
          <a:prstGeom prst="rect">
            <a:avLst/>
          </a:prstGeom>
          <a:noFill/>
        </p:spPr>
        <p:txBody>
          <a:bodyPr wrap="none" rtlCol="0">
            <a:spAutoFit/>
          </a:bodyPr>
          <a:lstStyle/>
          <a:p>
            <a:pPr algn="l"/>
            <a:r>
              <a:rPr lang="zh-CN" altLang="en-US" sz="2000">
                <a:solidFill>
                  <a:schemeClr val="bg1"/>
                </a:solidFill>
                <a:latin typeface="方正风雅宋简体" panose="02000000000000000000" pitchFamily="2" charset="-122"/>
                <a:ea typeface="方正风雅宋简体" panose="02000000000000000000" pitchFamily="2" charset="-122"/>
                <a:sym typeface="+mn-lt"/>
              </a:rPr>
              <a:t>Michelangelo Buonarroti</a:t>
            </a:r>
            <a:endParaRPr lang="zh-CN" altLang="en-US" sz="2000">
              <a:solidFill>
                <a:schemeClr val="bg1"/>
              </a:solidFill>
              <a:latin typeface="方正风雅宋简体" panose="02000000000000000000" pitchFamily="2" charset="-122"/>
              <a:ea typeface="方正风雅宋简体" panose="02000000000000000000" pitchFamily="2" charset="-122"/>
              <a:sym typeface="+mn-lt"/>
            </a:endParaRPr>
          </a:p>
        </p:txBody>
      </p:sp>
      <p:sp>
        <p:nvSpPr>
          <p:cNvPr id="26" name="Rectangle 120"/>
          <p:cNvSpPr/>
          <p:nvPr/>
        </p:nvSpPr>
        <p:spPr>
          <a:xfrm>
            <a:off x="690136" y="3792066"/>
            <a:ext cx="3122699" cy="506730"/>
          </a:xfrm>
          <a:prstGeom prst="rect">
            <a:avLst/>
          </a:prstGeom>
        </p:spPr>
        <p:txBody>
          <a:bodyPr wrap="square">
            <a:spAutoFit/>
          </a:bodyPr>
          <a:lstStyle/>
          <a:p>
            <a:pPr defTabSz="685800">
              <a:lnSpc>
                <a:spcPct val="150000"/>
              </a:lnSpc>
            </a:pPr>
            <a:r>
              <a:rPr lang="en-US" altLang="id-ID" sz="900">
                <a:solidFill>
                  <a:schemeClr val="bg1"/>
                </a:solidFill>
                <a:cs typeface="+mn-ea"/>
                <a:sym typeface="+mn-lt"/>
              </a:rPr>
              <a:t>the most fsmous</a:t>
            </a:r>
            <a:r>
              <a:rPr lang="id-ID" sz="900">
                <a:solidFill>
                  <a:schemeClr val="bg1"/>
                </a:solidFill>
                <a:cs typeface="+mn-ea"/>
                <a:sym typeface="+mn-lt"/>
              </a:rPr>
              <a:t> sculptor and painter and architect; one of the outstanding figures of the Renaissance</a:t>
            </a:r>
            <a:endParaRPr lang="id-ID" sz="900">
              <a:solidFill>
                <a:schemeClr val="bg1"/>
              </a:solidFill>
              <a:cs typeface="+mn-ea"/>
              <a:sym typeface="+mn-lt"/>
            </a:endParaRPr>
          </a:p>
        </p:txBody>
      </p:sp>
      <p:sp>
        <p:nvSpPr>
          <p:cNvPr id="27" name="矩形 26"/>
          <p:cNvSpPr/>
          <p:nvPr/>
        </p:nvSpPr>
        <p:spPr>
          <a:xfrm>
            <a:off x="5510200" y="1749830"/>
            <a:ext cx="1325880" cy="398780"/>
          </a:xfrm>
          <a:prstGeom prst="rect">
            <a:avLst/>
          </a:prstGeom>
          <a:noFill/>
        </p:spPr>
        <p:txBody>
          <a:bodyPr wrap="none" rtlCol="0">
            <a:spAutoFit/>
          </a:bodyPr>
          <a:lstStyle/>
          <a:p>
            <a:pPr algn="l"/>
            <a:r>
              <a:rPr lang="zh-CN" altLang="en-US" sz="2000">
                <a:solidFill>
                  <a:schemeClr val="bg1"/>
                </a:solidFill>
                <a:latin typeface="方正风雅宋简体" panose="02000000000000000000" pitchFamily="2" charset="-122"/>
                <a:ea typeface="方正风雅宋简体" panose="02000000000000000000" pitchFamily="2" charset="-122"/>
                <a:sym typeface="+mn-lt"/>
              </a:rPr>
              <a:t>Qi Baishi</a:t>
            </a:r>
            <a:endParaRPr lang="zh-CN" altLang="en-US" sz="2000">
              <a:solidFill>
                <a:schemeClr val="bg1"/>
              </a:solidFill>
              <a:latin typeface="方正风雅宋简体" panose="02000000000000000000" pitchFamily="2" charset="-122"/>
              <a:ea typeface="方正风雅宋简体" panose="02000000000000000000" pitchFamily="2" charset="-122"/>
              <a:sym typeface="+mn-lt"/>
            </a:endParaRPr>
          </a:p>
        </p:txBody>
      </p:sp>
      <p:sp>
        <p:nvSpPr>
          <p:cNvPr id="30" name="矩形 29"/>
          <p:cNvSpPr/>
          <p:nvPr/>
        </p:nvSpPr>
        <p:spPr>
          <a:xfrm>
            <a:off x="5492648" y="3449161"/>
            <a:ext cx="1539875" cy="398780"/>
          </a:xfrm>
          <a:prstGeom prst="rect">
            <a:avLst/>
          </a:prstGeom>
          <a:noFill/>
        </p:spPr>
        <p:txBody>
          <a:bodyPr wrap="none" rtlCol="0">
            <a:spAutoFit/>
          </a:bodyPr>
          <a:lstStyle/>
          <a:p>
            <a:pPr algn="l"/>
            <a:r>
              <a:rPr lang="en-US" altLang="zh-CN" sz="2000" b="1">
                <a:solidFill>
                  <a:schemeClr val="bg2"/>
                </a:solidFill>
                <a:effectLst>
                  <a:innerShdw blurRad="63500" dist="50800" dir="13500000">
                    <a:srgbClr val="000000">
                      <a:alpha val="50000"/>
                    </a:srgbClr>
                  </a:innerShdw>
                </a:effectLst>
                <a:sym typeface="+mn-ea"/>
              </a:rPr>
              <a:t>Mei Lan Fang</a:t>
            </a:r>
            <a:endParaRPr lang="zh-CN" altLang="en-US" sz="2000">
              <a:solidFill>
                <a:schemeClr val="bg1"/>
              </a:solidFill>
              <a:latin typeface="方正风雅宋简体" panose="02000000000000000000" pitchFamily="2" charset="-122"/>
              <a:ea typeface="方正风雅宋简体" panose="02000000000000000000" pitchFamily="2" charset="-122"/>
              <a:sym typeface="+mn-lt"/>
            </a:endParaRPr>
          </a:p>
        </p:txBody>
      </p:sp>
      <p:sp>
        <p:nvSpPr>
          <p:cNvPr id="31" name="Rectangle 120"/>
          <p:cNvSpPr/>
          <p:nvPr/>
        </p:nvSpPr>
        <p:spPr>
          <a:xfrm>
            <a:off x="5492648" y="3777673"/>
            <a:ext cx="3122699" cy="486352"/>
          </a:xfrm>
          <a:prstGeom prst="rect">
            <a:avLst/>
          </a:prstGeom>
        </p:spPr>
        <p:txBody>
          <a:bodyPr wrap="square">
            <a:spAutoFit/>
          </a:bodyPr>
          <a:lstStyle/>
          <a:p>
            <a:pPr defTabSz="685800">
              <a:lnSpc>
                <a:spcPct val="150000"/>
              </a:lnSpc>
            </a:pPr>
            <a:r>
              <a:rPr lang="id-ID" sz="900">
                <a:solidFill>
                  <a:schemeClr val="bg1"/>
                </a:solidFill>
                <a:cs typeface="+mn-ea"/>
                <a:sym typeface="+mn-lt"/>
              </a:rPr>
              <a:t>Geplis dipsam volorib vendian debist lignist quantium temab ium exper</a:t>
            </a:r>
            <a:endParaRPr lang="id-ID" sz="900">
              <a:solidFill>
                <a:schemeClr val="bg1"/>
              </a:solidFill>
              <a:cs typeface="+mn-ea"/>
              <a:sym typeface="+mn-lt"/>
            </a:endParaRPr>
          </a:p>
        </p:txBody>
      </p:sp>
      <p:grpSp>
        <p:nvGrpSpPr>
          <p:cNvPr id="35" name="组合 34"/>
          <p:cNvGrpSpPr/>
          <p:nvPr/>
        </p:nvGrpSpPr>
        <p:grpSpPr>
          <a:xfrm>
            <a:off x="365260" y="1801537"/>
            <a:ext cx="296697" cy="296697"/>
            <a:chOff x="4535487" y="688743"/>
            <a:chExt cx="530773" cy="530773"/>
          </a:xfrm>
        </p:grpSpPr>
        <p:sp>
          <p:nvSpPr>
            <p:cNvPr id="32" name="椭圆 31"/>
            <p:cNvSpPr/>
            <p:nvPr/>
          </p:nvSpPr>
          <p:spPr>
            <a:xfrm>
              <a:off x="4535487" y="688743"/>
              <a:ext cx="530773" cy="530773"/>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p:nvPr/>
          </p:nvSpPr>
          <p:spPr>
            <a:xfrm>
              <a:off x="4635514" y="788770"/>
              <a:ext cx="330718" cy="330718"/>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5" name="组合 14"/>
          <p:cNvGrpSpPr/>
          <p:nvPr/>
        </p:nvGrpSpPr>
        <p:grpSpPr>
          <a:xfrm>
            <a:off x="347708" y="3500868"/>
            <a:ext cx="296697" cy="296697"/>
            <a:chOff x="4535487" y="688743"/>
            <a:chExt cx="530773" cy="530773"/>
          </a:xfrm>
        </p:grpSpPr>
        <p:sp>
          <p:nvSpPr>
            <p:cNvPr id="16" name="椭圆 15"/>
            <p:cNvSpPr/>
            <p:nvPr/>
          </p:nvSpPr>
          <p:spPr>
            <a:xfrm>
              <a:off x="4535487" y="688743"/>
              <a:ext cx="530773" cy="530773"/>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4635514" y="788770"/>
              <a:ext cx="330718" cy="330718"/>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8" name="组合 17"/>
          <p:cNvGrpSpPr/>
          <p:nvPr/>
        </p:nvGrpSpPr>
        <p:grpSpPr>
          <a:xfrm>
            <a:off x="5135996" y="1801537"/>
            <a:ext cx="296697" cy="296697"/>
            <a:chOff x="4535487" y="688743"/>
            <a:chExt cx="530773" cy="530773"/>
          </a:xfrm>
        </p:grpSpPr>
        <p:sp>
          <p:nvSpPr>
            <p:cNvPr id="19" name="椭圆 18"/>
            <p:cNvSpPr/>
            <p:nvPr/>
          </p:nvSpPr>
          <p:spPr>
            <a:xfrm>
              <a:off x="4535487" y="688743"/>
              <a:ext cx="530773" cy="530773"/>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a:off x="4635514" y="788770"/>
              <a:ext cx="330718" cy="330718"/>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2" name="组合 21"/>
          <p:cNvGrpSpPr/>
          <p:nvPr/>
        </p:nvGrpSpPr>
        <p:grpSpPr>
          <a:xfrm>
            <a:off x="5118444" y="3500868"/>
            <a:ext cx="296697" cy="296697"/>
            <a:chOff x="4535487" y="688743"/>
            <a:chExt cx="530773" cy="530773"/>
          </a:xfrm>
        </p:grpSpPr>
        <p:sp>
          <p:nvSpPr>
            <p:cNvPr id="29" name="椭圆 28"/>
            <p:cNvSpPr/>
            <p:nvPr/>
          </p:nvSpPr>
          <p:spPr>
            <a:xfrm>
              <a:off x="4535487" y="688743"/>
              <a:ext cx="530773" cy="530773"/>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p:cNvSpPr/>
            <p:nvPr/>
          </p:nvSpPr>
          <p:spPr>
            <a:xfrm>
              <a:off x="4635514" y="788770"/>
              <a:ext cx="330718" cy="330718"/>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矩形 1"/>
          <p:cNvSpPr/>
          <p:nvPr/>
        </p:nvSpPr>
        <p:spPr>
          <a:xfrm>
            <a:off x="168676" y="115530"/>
            <a:ext cx="8877670" cy="491244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 name="直接连接符 3"/>
          <p:cNvCxnSpPr/>
          <p:nvPr/>
        </p:nvCxnSpPr>
        <p:spPr>
          <a:xfrm>
            <a:off x="4392765" y="1233054"/>
            <a:ext cx="30480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3" name="文本框 2"/>
          <p:cNvSpPr txBox="1"/>
          <p:nvPr/>
        </p:nvSpPr>
        <p:spPr>
          <a:xfrm>
            <a:off x="5401310" y="2157730"/>
            <a:ext cx="2854960" cy="368300"/>
          </a:xfrm>
          <a:prstGeom prst="rect">
            <a:avLst/>
          </a:prstGeom>
          <a:noFill/>
        </p:spPr>
        <p:txBody>
          <a:bodyPr wrap="square" rtlCol="0">
            <a:spAutoFit/>
          </a:bodyPr>
          <a:p>
            <a:r>
              <a:rPr lang="id-ID" sz="900">
                <a:solidFill>
                  <a:schemeClr val="bg1"/>
                </a:solidFill>
                <a:cs typeface="+mn-ea"/>
              </a:rPr>
              <a:t>the </a:t>
            </a:r>
            <a:r>
              <a:rPr lang="id-ID" sz="900">
                <a:solidFill>
                  <a:schemeClr val="bg1"/>
                </a:solidFill>
                <a:cs typeface="+mn-ea"/>
              </a:rPr>
              <a:t>most prominent artist, calligrapher, and seal engraver in modern China</a:t>
            </a:r>
            <a:endParaRPr lang="id-ID" sz="900">
              <a:solidFill>
                <a:schemeClr val="bg1"/>
              </a:solidFill>
              <a:cs typeface="+mn-ea"/>
            </a:endParaRPr>
          </a:p>
        </p:txBody>
      </p:sp>
      <p:sp>
        <p:nvSpPr>
          <p:cNvPr id="5" name="文本框 4"/>
          <p:cNvSpPr txBox="1"/>
          <p:nvPr/>
        </p:nvSpPr>
        <p:spPr>
          <a:xfrm>
            <a:off x="681355" y="2205990"/>
            <a:ext cx="3401695" cy="368300"/>
          </a:xfrm>
          <a:prstGeom prst="rect">
            <a:avLst/>
          </a:prstGeom>
          <a:noFill/>
        </p:spPr>
        <p:txBody>
          <a:bodyPr wrap="square" rtlCol="0">
            <a:spAutoFit/>
          </a:bodyPr>
          <a:p>
            <a:r>
              <a:rPr lang="id-ID" sz="900">
                <a:solidFill>
                  <a:schemeClr val="bg1"/>
                </a:solidFill>
                <a:cs typeface="+mn-ea"/>
              </a:rPr>
              <a:t>Famous Japanese animation director who has an irreplaceable position in the global animation industry.</a:t>
            </a:r>
            <a:endParaRPr lang="id-ID" sz="900">
              <a:solidFill>
                <a:schemeClr val="bg1"/>
              </a:solidFill>
              <a:cs typeface="+mn-ea"/>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p:cNvPicPr>
            <a:picLocks noChangeAspect="1"/>
          </p:cNvPicPr>
          <p:nvPr>
            <p:custDataLst>
              <p:tags r:id="rId1"/>
            </p:custDataLst>
          </p:nvPr>
        </p:nvPicPr>
        <p:blipFill>
          <a:blip r:embed="rId2" cstate="print">
            <a:extLst>
              <a:ext uri="{28A0092B-C50C-407E-A947-70E740481C1C}">
                <a14:useLocalDpi xmlns:a14="http://schemas.microsoft.com/office/drawing/2010/main" val="0"/>
              </a:ext>
            </a:extLst>
          </a:blip>
          <a:stretch>
            <a:fillRect/>
          </a:stretch>
        </p:blipFill>
        <p:spPr>
          <a:xfrm>
            <a:off x="6088380" y="2331720"/>
            <a:ext cx="3333115" cy="3333115"/>
          </a:xfrm>
          <a:prstGeom prst="rect">
            <a:avLst/>
          </a:prstGeom>
        </p:spPr>
      </p:pic>
      <p:pic>
        <p:nvPicPr>
          <p:cNvPr id="2" name="图片 1" descr="v2-94bb03c78cb9866c3ab4b3132b42b0c9_r"/>
          <p:cNvPicPr>
            <a:picLocks noChangeAspect="1"/>
          </p:cNvPicPr>
          <p:nvPr>
            <p:custDataLst>
              <p:tags r:id="rId3"/>
            </p:custDataLst>
          </p:nvPr>
        </p:nvPicPr>
        <p:blipFill>
          <a:blip r:embed="rId4"/>
          <a:stretch>
            <a:fillRect/>
          </a:stretch>
        </p:blipFill>
        <p:spPr>
          <a:xfrm>
            <a:off x="591185" y="273050"/>
            <a:ext cx="2331720" cy="4373880"/>
          </a:xfrm>
          <a:prstGeom prst="rect">
            <a:avLst/>
          </a:prstGeom>
        </p:spPr>
      </p:pic>
      <p:pic>
        <p:nvPicPr>
          <p:cNvPr id="3" name="图片 2" descr="v2-a3a5ec08d1ca36a6bf2f52ca4c8d2632_r"/>
          <p:cNvPicPr>
            <a:picLocks noChangeAspect="1"/>
          </p:cNvPicPr>
          <p:nvPr/>
        </p:nvPicPr>
        <p:blipFill>
          <a:blip r:embed="rId5"/>
          <a:stretch>
            <a:fillRect/>
          </a:stretch>
        </p:blipFill>
        <p:spPr>
          <a:xfrm>
            <a:off x="3674110" y="256540"/>
            <a:ext cx="2468880" cy="439039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6665595" y="2893060"/>
            <a:ext cx="2324735" cy="2324735"/>
          </a:xfrm>
          <a:prstGeom prst="rect">
            <a:avLst/>
          </a:prstGeom>
        </p:spPr>
      </p:pic>
      <p:pic>
        <p:nvPicPr>
          <p:cNvPr id="4" name="图片 3" descr="图片1"/>
          <p:cNvPicPr>
            <a:picLocks noChangeAspect="1"/>
          </p:cNvPicPr>
          <p:nvPr/>
        </p:nvPicPr>
        <p:blipFill>
          <a:blip r:embed="rId2"/>
          <a:stretch>
            <a:fillRect/>
          </a:stretch>
        </p:blipFill>
        <p:spPr>
          <a:xfrm>
            <a:off x="114300" y="972185"/>
            <a:ext cx="3340735" cy="2860675"/>
          </a:xfrm>
          <a:prstGeom prst="rect">
            <a:avLst/>
          </a:prstGeom>
        </p:spPr>
      </p:pic>
      <p:sp>
        <p:nvSpPr>
          <p:cNvPr id="5" name="文本框 4"/>
          <p:cNvSpPr txBox="1"/>
          <p:nvPr/>
        </p:nvSpPr>
        <p:spPr>
          <a:xfrm>
            <a:off x="2419985" y="450215"/>
            <a:ext cx="4010025" cy="583565"/>
          </a:xfrm>
          <a:prstGeom prst="rect">
            <a:avLst/>
          </a:prstGeom>
          <a:noFill/>
        </p:spPr>
        <p:txBody>
          <a:bodyPr wrap="square" rtlCol="0">
            <a:spAutoFit/>
          </a:bodyPr>
          <a:p>
            <a:r>
              <a:rPr lang="en-US" altLang="zh-CN" sz="3200">
                <a:solidFill>
                  <a:schemeClr val="bg1"/>
                </a:solidFill>
                <a:latin typeface="方正风雅宋简体" panose="02000000000000000000" pitchFamily="2" charset="-122"/>
                <a:ea typeface="方正风雅宋简体" panose="02000000000000000000" pitchFamily="2" charset="-122"/>
              </a:rPr>
              <a:t> Hayao Miyazaki</a:t>
            </a:r>
            <a:endParaRPr lang="zh-CN" altLang="en-US"/>
          </a:p>
        </p:txBody>
      </p:sp>
      <p:pic>
        <p:nvPicPr>
          <p:cNvPr id="6" name="图片 5" descr="图片2"/>
          <p:cNvPicPr>
            <a:picLocks noChangeAspect="1"/>
          </p:cNvPicPr>
          <p:nvPr/>
        </p:nvPicPr>
        <p:blipFill>
          <a:blip r:embed="rId3"/>
          <a:stretch>
            <a:fillRect/>
          </a:stretch>
        </p:blipFill>
        <p:spPr>
          <a:xfrm>
            <a:off x="3455035" y="972185"/>
            <a:ext cx="2613025" cy="2860675"/>
          </a:xfrm>
          <a:prstGeom prst="rect">
            <a:avLst/>
          </a:prstGeom>
        </p:spPr>
      </p:pic>
      <p:sp>
        <p:nvSpPr>
          <p:cNvPr id="7" name="文本框 6"/>
          <p:cNvSpPr txBox="1"/>
          <p:nvPr/>
        </p:nvSpPr>
        <p:spPr>
          <a:xfrm>
            <a:off x="499745" y="4008755"/>
            <a:ext cx="5389880" cy="891540"/>
          </a:xfrm>
          <a:prstGeom prst="rect">
            <a:avLst/>
          </a:prstGeom>
          <a:noFill/>
        </p:spPr>
        <p:txBody>
          <a:bodyPr wrap="square" rtlCol="0">
            <a:spAutoFit/>
          </a:bodyPr>
          <a:p>
            <a:pPr algn="l">
              <a:buClrTx/>
              <a:buSzTx/>
              <a:buFontTx/>
            </a:pPr>
            <a:r>
              <a:rPr lang="en-US" altLang="zh-CN" sz="1600">
                <a:solidFill>
                  <a:schemeClr val="bg1"/>
                </a:solidFill>
                <a:latin typeface="方正风雅宋简体" panose="02000000000000000000" pitchFamily="2" charset="-122"/>
                <a:ea typeface="方正风雅宋简体" panose="02000000000000000000" pitchFamily="2" charset="-122"/>
              </a:rPr>
              <a:t>INSPIRATIONS</a:t>
            </a:r>
            <a:endParaRPr lang="en-US" altLang="zh-CN" sz="1600">
              <a:solidFill>
                <a:schemeClr val="bg1"/>
              </a:solidFill>
              <a:latin typeface="方正风雅宋简体" panose="02000000000000000000" pitchFamily="2" charset="-122"/>
              <a:ea typeface="方正风雅宋简体" panose="02000000000000000000" pitchFamily="2" charset="-122"/>
            </a:endParaRPr>
          </a:p>
          <a:p>
            <a:pPr algn="l">
              <a:buClrTx/>
              <a:buSzTx/>
              <a:buFontTx/>
            </a:pPr>
            <a:r>
              <a:rPr lang="en-US" altLang="zh-CN" sz="1200">
                <a:solidFill>
                  <a:schemeClr val="bg1"/>
                </a:solidFill>
                <a:latin typeface="方正风雅宋简体" panose="02000000000000000000" pitchFamily="2" charset="-122"/>
                <a:ea typeface="方正风雅宋简体" panose="02000000000000000000" pitchFamily="2" charset="-122"/>
              </a:rPr>
              <a:t>Beauty is found everywhere. Our eyes do not show a lack of sense of beauty, but a lack of observation.</a:t>
            </a:r>
            <a:endParaRPr lang="en-US" altLang="zh-CN" sz="1200">
              <a:solidFill>
                <a:schemeClr val="bg1"/>
              </a:solidFill>
              <a:latin typeface="方正风雅宋简体" panose="02000000000000000000" pitchFamily="2" charset="-122"/>
              <a:ea typeface="方正风雅宋简体" panose="02000000000000000000" pitchFamily="2" charset="-122"/>
            </a:endParaRPr>
          </a:p>
          <a:p>
            <a:pPr algn="l">
              <a:buClrTx/>
              <a:buSzTx/>
              <a:buFontTx/>
            </a:pPr>
            <a:r>
              <a:rPr lang="en-US" altLang="zh-CN" sz="1200">
                <a:solidFill>
                  <a:schemeClr val="bg1"/>
                </a:solidFill>
                <a:latin typeface="方正风雅宋简体" panose="02000000000000000000" pitchFamily="2" charset="-122"/>
                <a:ea typeface="方正风雅宋简体" panose="02000000000000000000" pitchFamily="2" charset="-122"/>
              </a:rPr>
              <a:t>                                                      -Auguste Rodin</a:t>
            </a:r>
            <a:endParaRPr lang="en-US" altLang="zh-CN" sz="1200">
              <a:solidFill>
                <a:schemeClr val="bg1"/>
              </a:solidFill>
              <a:latin typeface="方正风雅宋简体" panose="02000000000000000000" pitchFamily="2" charset="-122"/>
              <a:ea typeface="方正风雅宋简体" panose="02000000000000000000"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258398" y="196173"/>
            <a:ext cx="4450080" cy="829945"/>
          </a:xfrm>
          <a:prstGeom prst="rect">
            <a:avLst/>
          </a:prstGeom>
          <a:noFill/>
        </p:spPr>
        <p:txBody>
          <a:bodyPr wrap="none" rtlCol="0">
            <a:spAutoFit/>
          </a:bodyPr>
          <a:lstStyle/>
          <a:p>
            <a:pPr algn="l"/>
            <a:r>
              <a:rPr lang="zh-CN" altLang="en-US" sz="2400">
                <a:solidFill>
                  <a:schemeClr val="bg1"/>
                </a:solidFill>
                <a:latin typeface="方正风雅宋简体" panose="02000000000000000000" pitchFamily="2" charset="-122"/>
                <a:ea typeface="方正风雅宋简体" panose="02000000000000000000" pitchFamily="2" charset="-122"/>
              </a:rPr>
              <a:t>《千与千寻》" spirited away"</a:t>
            </a:r>
            <a:endParaRPr lang="zh-CN" altLang="en-US" sz="2400">
              <a:solidFill>
                <a:schemeClr val="bg1"/>
              </a:solidFill>
              <a:latin typeface="方正风雅宋简体" panose="02000000000000000000" pitchFamily="2" charset="-122"/>
              <a:ea typeface="方正风雅宋简体" panose="02000000000000000000" pitchFamily="2" charset="-122"/>
            </a:endParaRPr>
          </a:p>
          <a:p>
            <a:pPr algn="l"/>
            <a:r>
              <a:rPr lang="en-US" altLang="zh-CN" sz="2400">
                <a:solidFill>
                  <a:schemeClr val="bg1"/>
                </a:solidFill>
                <a:latin typeface="方正风雅宋简体" panose="02000000000000000000" pitchFamily="2" charset="-122"/>
                <a:ea typeface="方正风雅宋简体" panose="02000000000000000000" pitchFamily="2" charset="-122"/>
              </a:rPr>
              <a:t>          </a:t>
            </a:r>
            <a:r>
              <a:rPr lang="zh-CN" altLang="en-US" sz="2400">
                <a:solidFill>
                  <a:schemeClr val="bg1"/>
                </a:solidFill>
                <a:latin typeface="方正风雅宋简体" panose="02000000000000000000" pitchFamily="2" charset="-122"/>
                <a:ea typeface="方正风雅宋简体" panose="02000000000000000000" pitchFamily="2" charset="-122"/>
              </a:rPr>
              <a:t>道后温泉</a:t>
            </a:r>
            <a:endParaRPr lang="zh-CN" altLang="en-US" sz="2400">
              <a:solidFill>
                <a:schemeClr val="bg1"/>
              </a:solidFill>
              <a:latin typeface="方正风雅宋简体" panose="02000000000000000000" pitchFamily="2" charset="-122"/>
              <a:ea typeface="方正风雅宋简体" panose="02000000000000000000" pitchFamily="2" charset="-122"/>
            </a:endParaRPr>
          </a:p>
        </p:txBody>
      </p:sp>
      <p:pic>
        <p:nvPicPr>
          <p:cNvPr id="15" name="图片 1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7464425" y="3610610"/>
            <a:ext cx="1758315" cy="1758315"/>
          </a:xfrm>
          <a:prstGeom prst="rect">
            <a:avLst/>
          </a:prstGeom>
        </p:spPr>
      </p:pic>
      <p:pic>
        <p:nvPicPr>
          <p:cNvPr id="4" name="图片 3" descr="图片3"/>
          <p:cNvPicPr>
            <a:picLocks noChangeAspect="1"/>
          </p:cNvPicPr>
          <p:nvPr/>
        </p:nvPicPr>
        <p:blipFill>
          <a:blip r:embed="rId2"/>
          <a:stretch>
            <a:fillRect/>
          </a:stretch>
        </p:blipFill>
        <p:spPr>
          <a:xfrm>
            <a:off x="289560" y="1371600"/>
            <a:ext cx="3092450" cy="3475990"/>
          </a:xfrm>
          <a:prstGeom prst="rect">
            <a:avLst/>
          </a:prstGeom>
        </p:spPr>
      </p:pic>
      <p:pic>
        <p:nvPicPr>
          <p:cNvPr id="5" name="图片 4" descr="图片4"/>
          <p:cNvPicPr>
            <a:picLocks noChangeAspect="1"/>
          </p:cNvPicPr>
          <p:nvPr/>
        </p:nvPicPr>
        <p:blipFill>
          <a:blip r:embed="rId3"/>
          <a:stretch>
            <a:fillRect/>
          </a:stretch>
        </p:blipFill>
        <p:spPr>
          <a:xfrm>
            <a:off x="3484245" y="1371600"/>
            <a:ext cx="4262120" cy="347599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7588885" y="2187575"/>
            <a:ext cx="2203450" cy="2778760"/>
          </a:xfrm>
          <a:prstGeom prst="rect">
            <a:avLst/>
          </a:prstGeom>
        </p:spPr>
      </p:pic>
      <p:sp>
        <p:nvSpPr>
          <p:cNvPr id="2" name="文本框 1"/>
          <p:cNvSpPr txBox="1"/>
          <p:nvPr/>
        </p:nvSpPr>
        <p:spPr>
          <a:xfrm>
            <a:off x="2154258" y="243798"/>
            <a:ext cx="4602480" cy="829945"/>
          </a:xfrm>
          <a:prstGeom prst="rect">
            <a:avLst/>
          </a:prstGeom>
          <a:noFill/>
        </p:spPr>
        <p:txBody>
          <a:bodyPr wrap="none" rtlCol="0">
            <a:spAutoFit/>
          </a:bodyPr>
          <a:lstStyle/>
          <a:p>
            <a:pPr algn="l"/>
            <a:r>
              <a:rPr lang="zh-CN" altLang="en-US" sz="2400">
                <a:solidFill>
                  <a:schemeClr val="bg1"/>
                </a:solidFill>
                <a:latin typeface="方正风雅宋简体" panose="02000000000000000000" pitchFamily="2" charset="-122"/>
                <a:ea typeface="方正风雅宋简体" panose="02000000000000000000" pitchFamily="2" charset="-122"/>
              </a:rPr>
              <a:t>哈尔的移动城堡</a:t>
            </a:r>
            <a:r>
              <a:rPr lang="en-US" altLang="zh-CN" sz="2400">
                <a:solidFill>
                  <a:schemeClr val="bg1"/>
                </a:solidFill>
                <a:latin typeface="方正风雅宋简体" panose="02000000000000000000" pitchFamily="2" charset="-122"/>
                <a:ea typeface="方正风雅宋简体" panose="02000000000000000000" pitchFamily="2" charset="-122"/>
              </a:rPr>
              <a:t> </a:t>
            </a:r>
            <a:r>
              <a:rPr lang="zh-CN" altLang="en-US" sz="2400">
                <a:solidFill>
                  <a:schemeClr val="bg1"/>
                </a:solidFill>
                <a:latin typeface="方正风雅宋简体" panose="02000000000000000000" pitchFamily="2" charset="-122"/>
                <a:ea typeface="方正风雅宋简体" panose="02000000000000000000" pitchFamily="2" charset="-122"/>
              </a:rPr>
              <a:t>"Hal's Castle"</a:t>
            </a:r>
            <a:endParaRPr lang="zh-CN" altLang="en-US" sz="2400">
              <a:solidFill>
                <a:schemeClr val="bg1"/>
              </a:solidFill>
              <a:latin typeface="方正风雅宋简体" panose="02000000000000000000" pitchFamily="2" charset="-122"/>
              <a:ea typeface="方正风雅宋简体" panose="02000000000000000000" pitchFamily="2" charset="-122"/>
            </a:endParaRPr>
          </a:p>
          <a:p>
            <a:pPr algn="l"/>
            <a:r>
              <a:rPr lang="zh-CN" altLang="en-US" sz="2400">
                <a:solidFill>
                  <a:schemeClr val="bg1"/>
                </a:solidFill>
                <a:latin typeface="方正风雅宋简体" panose="02000000000000000000" pitchFamily="2" charset="-122"/>
                <a:ea typeface="方正风雅宋简体" panose="02000000000000000000" pitchFamily="2" charset="-122"/>
              </a:rPr>
              <a:t>Colmar in France</a:t>
            </a:r>
            <a:endParaRPr lang="zh-CN" altLang="en-US" sz="2400">
              <a:solidFill>
                <a:schemeClr val="bg1"/>
              </a:solidFill>
              <a:latin typeface="方正风雅宋简体" panose="02000000000000000000" pitchFamily="2" charset="-122"/>
              <a:ea typeface="方正风雅宋简体" panose="02000000000000000000" pitchFamily="2" charset="-122"/>
            </a:endParaRPr>
          </a:p>
        </p:txBody>
      </p:sp>
      <p:pic>
        <p:nvPicPr>
          <p:cNvPr id="4" name="图片 3" descr="图片5"/>
          <p:cNvPicPr>
            <a:picLocks noChangeAspect="1"/>
          </p:cNvPicPr>
          <p:nvPr/>
        </p:nvPicPr>
        <p:blipFill>
          <a:blip r:embed="rId2"/>
          <a:stretch>
            <a:fillRect/>
          </a:stretch>
        </p:blipFill>
        <p:spPr>
          <a:xfrm>
            <a:off x="142875" y="1153160"/>
            <a:ext cx="4328795" cy="3169920"/>
          </a:xfrm>
          <a:prstGeom prst="rect">
            <a:avLst/>
          </a:prstGeom>
        </p:spPr>
      </p:pic>
      <p:pic>
        <p:nvPicPr>
          <p:cNvPr id="5" name="图片 4" descr="图片6"/>
          <p:cNvPicPr>
            <a:picLocks noChangeAspect="1"/>
          </p:cNvPicPr>
          <p:nvPr/>
        </p:nvPicPr>
        <p:blipFill>
          <a:blip r:embed="rId3"/>
          <a:stretch>
            <a:fillRect/>
          </a:stretch>
        </p:blipFill>
        <p:spPr>
          <a:xfrm>
            <a:off x="4560570" y="1153795"/>
            <a:ext cx="4186555" cy="271526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6695440" y="0"/>
            <a:ext cx="2448560" cy="2448560"/>
          </a:xfrm>
          <a:prstGeom prst="rect">
            <a:avLst/>
          </a:prstGeom>
        </p:spPr>
      </p:pic>
      <p:sp>
        <p:nvSpPr>
          <p:cNvPr id="24" name="文本框 23"/>
          <p:cNvSpPr txBox="1"/>
          <p:nvPr/>
        </p:nvSpPr>
        <p:spPr>
          <a:xfrm>
            <a:off x="163830" y="713740"/>
            <a:ext cx="7031355" cy="737235"/>
          </a:xfrm>
          <a:prstGeom prst="rect">
            <a:avLst/>
          </a:prstGeom>
          <a:noFill/>
        </p:spPr>
        <p:txBody>
          <a:bodyPr wrap="square" rtlCol="0">
            <a:spAutoFit/>
          </a:bodyPr>
          <a:lstStyle/>
          <a:p>
            <a:pPr algn="l"/>
            <a:r>
              <a:rPr lang="zh-CN" altLang="en-US" sz="1400">
                <a:solidFill>
                  <a:schemeClr val="bg1"/>
                </a:solidFill>
                <a:latin typeface="方正风雅宋简体" panose="02000000000000000000" pitchFamily="2" charset="-122"/>
                <a:ea typeface="方正风雅宋简体" panose="02000000000000000000" pitchFamily="2" charset="-122"/>
                <a:sym typeface="+mn-ea"/>
              </a:rPr>
              <a:t>"masters fail even more than beginners".</a:t>
            </a:r>
            <a:endParaRPr lang="zh-CN" altLang="en-US" sz="1400">
              <a:solidFill>
                <a:schemeClr val="bg1"/>
              </a:solidFill>
              <a:latin typeface="方正风雅宋简体" panose="02000000000000000000" pitchFamily="2" charset="-122"/>
              <a:ea typeface="方正风雅宋简体" panose="02000000000000000000" pitchFamily="2" charset="-122"/>
            </a:endParaRPr>
          </a:p>
          <a:p>
            <a:pPr algn="l"/>
            <a:r>
              <a:rPr lang="zh-CN" altLang="en-US" sz="1400">
                <a:solidFill>
                  <a:schemeClr val="bg1"/>
                </a:solidFill>
                <a:latin typeface="方正风雅宋简体" panose="02000000000000000000" pitchFamily="2" charset="-122"/>
                <a:ea typeface="方正风雅宋简体" panose="02000000000000000000" pitchFamily="2" charset="-122"/>
                <a:sym typeface="+mn-ea"/>
              </a:rPr>
              <a:t>"chinchilla" and "city of the sky"</a:t>
            </a:r>
            <a:endParaRPr lang="zh-CN" altLang="en-US" sz="1400">
              <a:solidFill>
                <a:schemeClr val="bg1"/>
              </a:solidFill>
              <a:latin typeface="方正风雅宋简体" panose="02000000000000000000" pitchFamily="2" charset="-122"/>
              <a:ea typeface="方正风雅宋简体" panose="02000000000000000000" pitchFamily="2" charset="-122"/>
            </a:endParaRPr>
          </a:p>
          <a:p>
            <a:pPr algn="l"/>
            <a:r>
              <a:rPr lang="zh-CN" altLang="en-US" sz="1400">
                <a:solidFill>
                  <a:schemeClr val="bg1"/>
                </a:solidFill>
                <a:latin typeface="方正风雅宋简体" panose="02000000000000000000" pitchFamily="2" charset="-122"/>
                <a:ea typeface="方正风雅宋简体" panose="02000000000000000000" pitchFamily="2" charset="-122"/>
                <a:sym typeface="+mn-ea"/>
              </a:rPr>
              <a:t>《龙猫》和《天空之城》</a:t>
            </a:r>
            <a:endParaRPr lang="zh-CN" altLang="en-US" sz="1400">
              <a:solidFill>
                <a:schemeClr val="bg1"/>
              </a:solidFill>
              <a:latin typeface="方正风雅宋简体" panose="02000000000000000000" pitchFamily="2" charset="-122"/>
              <a:ea typeface="方正风雅宋简体" panose="02000000000000000000" pitchFamily="2" charset="-122"/>
            </a:endParaRPr>
          </a:p>
        </p:txBody>
      </p:sp>
      <p:sp>
        <p:nvSpPr>
          <p:cNvPr id="2" name="文本框 1"/>
          <p:cNvSpPr txBox="1"/>
          <p:nvPr/>
        </p:nvSpPr>
        <p:spPr>
          <a:xfrm>
            <a:off x="2679700" y="197485"/>
            <a:ext cx="3306445" cy="460375"/>
          </a:xfrm>
          <a:prstGeom prst="rect">
            <a:avLst/>
          </a:prstGeom>
          <a:noFill/>
        </p:spPr>
        <p:txBody>
          <a:bodyPr wrap="square" rtlCol="0">
            <a:spAutoFit/>
          </a:bodyPr>
          <a:p>
            <a:r>
              <a:rPr lang="en-US" altLang="zh-CN" sz="2400">
                <a:solidFill>
                  <a:schemeClr val="bg1"/>
                </a:solidFill>
                <a:latin typeface="方正风雅宋简体" panose="02000000000000000000" pitchFamily="2" charset="-122"/>
                <a:ea typeface="方正风雅宋简体" panose="02000000000000000000" pitchFamily="2" charset="-122"/>
              </a:rPr>
              <a:t>    </a:t>
            </a:r>
            <a:r>
              <a:rPr lang="zh-CN" altLang="en-US" sz="2400">
                <a:solidFill>
                  <a:schemeClr val="bg1"/>
                </a:solidFill>
                <a:latin typeface="方正风雅宋简体" panose="02000000000000000000" pitchFamily="2" charset="-122"/>
                <a:ea typeface="方正风雅宋简体" panose="02000000000000000000" pitchFamily="2" charset="-122"/>
              </a:rPr>
              <a:t>CONFIDENCE</a:t>
            </a:r>
            <a:endParaRPr lang="zh-CN" altLang="en-US" sz="1400">
              <a:solidFill>
                <a:schemeClr val="bg1"/>
              </a:solidFill>
              <a:latin typeface="方正风雅宋简体" panose="02000000000000000000" pitchFamily="2" charset="-122"/>
              <a:ea typeface="方正风雅宋简体" panose="02000000000000000000" pitchFamily="2" charset="-122"/>
            </a:endParaRPr>
          </a:p>
        </p:txBody>
      </p:sp>
      <p:pic>
        <p:nvPicPr>
          <p:cNvPr id="3" name="图片 2" descr="图片7"/>
          <p:cNvPicPr>
            <a:picLocks noChangeAspect="1"/>
          </p:cNvPicPr>
          <p:nvPr/>
        </p:nvPicPr>
        <p:blipFill>
          <a:blip r:embed="rId2"/>
          <a:stretch>
            <a:fillRect/>
          </a:stretch>
        </p:blipFill>
        <p:spPr>
          <a:xfrm>
            <a:off x="104140" y="1419225"/>
            <a:ext cx="2974975" cy="2305050"/>
          </a:xfrm>
          <a:prstGeom prst="rect">
            <a:avLst/>
          </a:prstGeom>
        </p:spPr>
      </p:pic>
      <p:pic>
        <p:nvPicPr>
          <p:cNvPr id="4" name="图片 3" descr="图片8"/>
          <p:cNvPicPr>
            <a:picLocks noChangeAspect="1"/>
          </p:cNvPicPr>
          <p:nvPr/>
        </p:nvPicPr>
        <p:blipFill>
          <a:blip r:embed="rId3"/>
          <a:stretch>
            <a:fillRect/>
          </a:stretch>
        </p:blipFill>
        <p:spPr>
          <a:xfrm>
            <a:off x="3079115" y="2204085"/>
            <a:ext cx="2907030" cy="2193925"/>
          </a:xfrm>
          <a:prstGeom prst="rect">
            <a:avLst/>
          </a:prstGeom>
        </p:spPr>
      </p:pic>
      <p:pic>
        <p:nvPicPr>
          <p:cNvPr id="5" name="图片 4" descr="图片9"/>
          <p:cNvPicPr>
            <a:picLocks noChangeAspect="1"/>
          </p:cNvPicPr>
          <p:nvPr/>
        </p:nvPicPr>
        <p:blipFill>
          <a:blip r:embed="rId4"/>
          <a:stretch>
            <a:fillRect/>
          </a:stretch>
        </p:blipFill>
        <p:spPr>
          <a:xfrm>
            <a:off x="5986145" y="3032760"/>
            <a:ext cx="3157855" cy="211074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303905" y="183515"/>
            <a:ext cx="1729105" cy="1198880"/>
          </a:xfrm>
          <a:prstGeom prst="rect">
            <a:avLst/>
          </a:prstGeom>
          <a:noFill/>
        </p:spPr>
        <p:txBody>
          <a:bodyPr wrap="square" rtlCol="0">
            <a:spAutoFit/>
          </a:bodyPr>
          <a:lstStyle/>
          <a:p>
            <a:pPr algn="l"/>
            <a:r>
              <a:rPr lang="zh-CN" altLang="en-US" sz="3600">
                <a:solidFill>
                  <a:schemeClr val="bg1"/>
                </a:solidFill>
                <a:latin typeface="方正风雅宋简体" panose="02000000000000000000" pitchFamily="2" charset="-122"/>
                <a:ea typeface="方正风雅宋简体" panose="02000000000000000000" pitchFamily="2" charset="-122"/>
              </a:rPr>
              <a:t>PEACE</a:t>
            </a:r>
            <a:endParaRPr lang="zh-CN" altLang="en-US" sz="3600">
              <a:solidFill>
                <a:schemeClr val="bg1"/>
              </a:solidFill>
              <a:latin typeface="方正风雅宋简体" panose="02000000000000000000" pitchFamily="2" charset="-122"/>
              <a:ea typeface="方正风雅宋简体" panose="02000000000000000000" pitchFamily="2" charset="-122"/>
            </a:endParaRPr>
          </a:p>
          <a:p>
            <a:pPr algn="l"/>
            <a:endParaRPr lang="zh-CN" altLang="en-US" sz="3600">
              <a:solidFill>
                <a:schemeClr val="bg1"/>
              </a:solidFill>
              <a:latin typeface="方正风雅宋简体" panose="02000000000000000000" pitchFamily="2" charset="-122"/>
              <a:ea typeface="方正风雅宋简体" panose="02000000000000000000" pitchFamily="2" charset="-122"/>
            </a:endParaRPr>
          </a:p>
        </p:txBody>
      </p:sp>
      <p:sp>
        <p:nvSpPr>
          <p:cNvPr id="6" name="文本框 5"/>
          <p:cNvSpPr txBox="1"/>
          <p:nvPr/>
        </p:nvSpPr>
        <p:spPr>
          <a:xfrm>
            <a:off x="49530" y="744220"/>
            <a:ext cx="7642860" cy="953135"/>
          </a:xfrm>
          <a:prstGeom prst="rect">
            <a:avLst/>
          </a:prstGeom>
          <a:noFill/>
        </p:spPr>
        <p:txBody>
          <a:bodyPr wrap="square" rtlCol="0">
            <a:spAutoFit/>
          </a:bodyPr>
          <a:p>
            <a:r>
              <a:rPr lang="zh-CN" altLang="en-US" sz="1400">
                <a:solidFill>
                  <a:schemeClr val="bg1"/>
                </a:solidFill>
                <a:latin typeface="方正风雅宋简体" panose="02000000000000000000" pitchFamily="2" charset="-122"/>
                <a:ea typeface="方正风雅宋简体" panose="02000000000000000000" pitchFamily="2" charset="-122"/>
                <a:sym typeface="+mn-ea"/>
              </a:rPr>
              <a:t>the magician Hal refused the king's order to participate in the war, but defended the peace with his own strength, and finally calmed the war between the two countries.</a:t>
            </a:r>
            <a:endParaRPr lang="zh-CN" altLang="en-US" sz="1400">
              <a:solidFill>
                <a:schemeClr val="bg1"/>
              </a:solidFill>
              <a:latin typeface="方正风雅宋简体" panose="02000000000000000000" pitchFamily="2" charset="-122"/>
              <a:ea typeface="方正风雅宋简体" panose="02000000000000000000" pitchFamily="2" charset="-122"/>
            </a:endParaRPr>
          </a:p>
          <a:p>
            <a:endParaRPr lang="zh-CN" altLang="en-US" sz="1400"/>
          </a:p>
        </p:txBody>
      </p:sp>
      <p:sp>
        <p:nvSpPr>
          <p:cNvPr id="7" name="文本框 6"/>
          <p:cNvSpPr txBox="1"/>
          <p:nvPr/>
        </p:nvSpPr>
        <p:spPr>
          <a:xfrm>
            <a:off x="111125" y="4432300"/>
            <a:ext cx="8797290" cy="521970"/>
          </a:xfrm>
          <a:prstGeom prst="rect">
            <a:avLst/>
          </a:prstGeom>
          <a:noFill/>
        </p:spPr>
        <p:txBody>
          <a:bodyPr wrap="square" rtlCol="0">
            <a:spAutoFit/>
          </a:bodyPr>
          <a:p>
            <a:r>
              <a:rPr lang="zh-CN" altLang="en-US" sz="1400">
                <a:solidFill>
                  <a:schemeClr val="bg1"/>
                </a:solidFill>
                <a:latin typeface="方正风雅宋简体" panose="02000000000000000000" pitchFamily="2" charset="-122"/>
                <a:ea typeface="方正风雅宋简体" panose="02000000000000000000" pitchFamily="2" charset="-122"/>
              </a:rPr>
              <a:t>This is the hero Hal and Sophie. Finally Sophie saves Hal. They have a sweet ending</a:t>
            </a:r>
            <a:endParaRPr lang="zh-CN" altLang="en-US" sz="1400">
              <a:solidFill>
                <a:schemeClr val="bg1"/>
              </a:solidFill>
              <a:latin typeface="方正风雅宋简体" panose="02000000000000000000" pitchFamily="2" charset="-122"/>
              <a:ea typeface="方正风雅宋简体" panose="02000000000000000000" pitchFamily="2" charset="-122"/>
            </a:endParaRPr>
          </a:p>
          <a:p>
            <a:r>
              <a:rPr lang="zh-CN" altLang="en-US" sz="1400">
                <a:solidFill>
                  <a:schemeClr val="bg1"/>
                </a:solidFill>
                <a:latin typeface="方正风雅宋简体" panose="02000000000000000000" pitchFamily="2" charset="-122"/>
                <a:ea typeface="方正风雅宋简体" panose="02000000000000000000" pitchFamily="2" charset="-122"/>
              </a:rPr>
              <a:t>“This world, will eventually need peace”</a:t>
            </a:r>
            <a:endParaRPr lang="zh-CN" altLang="en-US" sz="1400">
              <a:solidFill>
                <a:schemeClr val="bg1"/>
              </a:solidFill>
              <a:latin typeface="方正风雅宋简体" panose="02000000000000000000" pitchFamily="2" charset="-122"/>
              <a:ea typeface="方正风雅宋简体" panose="02000000000000000000" pitchFamily="2" charset="-122"/>
            </a:endParaRPr>
          </a:p>
        </p:txBody>
      </p:sp>
      <p:pic>
        <p:nvPicPr>
          <p:cNvPr id="9" name="图片 8" descr="图片10"/>
          <p:cNvPicPr>
            <a:picLocks noChangeAspect="1"/>
          </p:cNvPicPr>
          <p:nvPr/>
        </p:nvPicPr>
        <p:blipFill>
          <a:blip r:embed="rId1"/>
          <a:stretch>
            <a:fillRect/>
          </a:stretch>
        </p:blipFill>
        <p:spPr>
          <a:xfrm>
            <a:off x="49530" y="1512570"/>
            <a:ext cx="2545715" cy="1503045"/>
          </a:xfrm>
          <a:prstGeom prst="rect">
            <a:avLst/>
          </a:prstGeom>
        </p:spPr>
      </p:pic>
      <p:pic>
        <p:nvPicPr>
          <p:cNvPr id="10" name="图片 9" descr="图片11"/>
          <p:cNvPicPr>
            <a:picLocks noChangeAspect="1"/>
          </p:cNvPicPr>
          <p:nvPr/>
        </p:nvPicPr>
        <p:blipFill>
          <a:blip r:embed="rId2"/>
          <a:stretch>
            <a:fillRect/>
          </a:stretch>
        </p:blipFill>
        <p:spPr>
          <a:xfrm>
            <a:off x="2595245" y="2558415"/>
            <a:ext cx="2721610" cy="1768475"/>
          </a:xfrm>
          <a:prstGeom prst="rect">
            <a:avLst/>
          </a:prstGeom>
        </p:spPr>
      </p:pic>
      <p:pic>
        <p:nvPicPr>
          <p:cNvPr id="11" name="图片 10" descr="图片12"/>
          <p:cNvPicPr>
            <a:picLocks noChangeAspect="1"/>
          </p:cNvPicPr>
          <p:nvPr/>
        </p:nvPicPr>
        <p:blipFill>
          <a:blip r:embed="rId3"/>
          <a:stretch>
            <a:fillRect/>
          </a:stretch>
        </p:blipFill>
        <p:spPr>
          <a:xfrm>
            <a:off x="5316855" y="1458595"/>
            <a:ext cx="3272155" cy="183959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2446655" y="327025"/>
            <a:ext cx="4932045" cy="583565"/>
          </a:xfrm>
          <a:prstGeom prst="rect">
            <a:avLst/>
          </a:prstGeom>
          <a:noFill/>
        </p:spPr>
        <p:txBody>
          <a:bodyPr wrap="square" rtlCol="0">
            <a:spAutoFit/>
          </a:bodyPr>
          <a:p>
            <a:r>
              <a:rPr lang="en-US" altLang="zh-CN" sz="3200">
                <a:solidFill>
                  <a:schemeClr val="bg1"/>
                </a:solidFill>
                <a:latin typeface="方正风雅宋简体" panose="02000000000000000000" pitchFamily="2" charset="-122"/>
                <a:ea typeface="方正风雅宋简体" panose="02000000000000000000" pitchFamily="2" charset="-122"/>
              </a:rPr>
              <a:t>P</a:t>
            </a:r>
            <a:r>
              <a:rPr lang="zh-CN" altLang="en-US" sz="3200">
                <a:solidFill>
                  <a:schemeClr val="bg1"/>
                </a:solidFill>
                <a:latin typeface="方正风雅宋简体" panose="02000000000000000000" pitchFamily="2" charset="-122"/>
                <a:ea typeface="方正风雅宋简体" panose="02000000000000000000" pitchFamily="2" charset="-122"/>
              </a:rPr>
              <a:t>art </a:t>
            </a:r>
            <a:r>
              <a:rPr lang="en-US" altLang="zh-CN" sz="3200">
                <a:solidFill>
                  <a:schemeClr val="bg1"/>
                </a:solidFill>
                <a:latin typeface="方正风雅宋简体" panose="02000000000000000000" pitchFamily="2" charset="-122"/>
                <a:ea typeface="方正风雅宋简体" panose="02000000000000000000" pitchFamily="2" charset="-122"/>
              </a:rPr>
              <a:t>T</a:t>
            </a:r>
            <a:r>
              <a:rPr lang="zh-CN" altLang="en-US" sz="3200">
                <a:solidFill>
                  <a:schemeClr val="bg1"/>
                </a:solidFill>
                <a:latin typeface="方正风雅宋简体" panose="02000000000000000000" pitchFamily="2" charset="-122"/>
                <a:ea typeface="方正风雅宋简体" panose="02000000000000000000" pitchFamily="2" charset="-122"/>
              </a:rPr>
              <a:t>wo:</a:t>
            </a:r>
            <a:r>
              <a:rPr lang="en-US" altLang="zh-CN" sz="3200">
                <a:solidFill>
                  <a:schemeClr val="bg1"/>
                </a:solidFill>
                <a:latin typeface="方正风雅宋简体" panose="02000000000000000000" pitchFamily="2" charset="-122"/>
                <a:ea typeface="方正风雅宋简体" panose="02000000000000000000" pitchFamily="2" charset="-122"/>
              </a:rPr>
              <a:t>    QiBaishi</a:t>
            </a:r>
            <a:endParaRPr lang="en-US" altLang="zh-CN" sz="3200">
              <a:solidFill>
                <a:schemeClr val="bg1"/>
              </a:solidFill>
              <a:latin typeface="方正风雅宋简体" panose="02000000000000000000" pitchFamily="2" charset="-122"/>
              <a:ea typeface="方正风雅宋简体" panose="02000000000000000000" pitchFamily="2" charset="-122"/>
            </a:endParaRPr>
          </a:p>
        </p:txBody>
      </p:sp>
      <p:sp>
        <p:nvSpPr>
          <p:cNvPr id="3" name="文本框 2"/>
          <p:cNvSpPr txBox="1"/>
          <p:nvPr/>
        </p:nvSpPr>
        <p:spPr>
          <a:xfrm>
            <a:off x="3936365" y="1092200"/>
            <a:ext cx="4952365" cy="583565"/>
          </a:xfrm>
          <a:prstGeom prst="rect">
            <a:avLst/>
          </a:prstGeom>
          <a:noFill/>
        </p:spPr>
        <p:txBody>
          <a:bodyPr wrap="square" rtlCol="0">
            <a:spAutoFit/>
          </a:bodyPr>
          <a:p>
            <a:r>
              <a:rPr lang="en-US" altLang="zh-CN" sz="1600">
                <a:solidFill>
                  <a:schemeClr val="bg1"/>
                </a:solidFill>
                <a:latin typeface="方正风雅宋简体" panose="02000000000000000000" pitchFamily="2" charset="-122"/>
                <a:ea typeface="方正风雅宋简体" panose="02000000000000000000" pitchFamily="2" charset="-122"/>
              </a:rPr>
              <a:t>--A master of modern Chinese painting and a world cultural celebrity.</a:t>
            </a:r>
            <a:endParaRPr lang="en-US" altLang="zh-CN" sz="1600">
              <a:solidFill>
                <a:schemeClr val="bg1"/>
              </a:solidFill>
              <a:latin typeface="方正风雅宋简体" panose="02000000000000000000" pitchFamily="2" charset="-122"/>
              <a:ea typeface="方正风雅宋简体" panose="02000000000000000000" pitchFamily="2" charset="-122"/>
            </a:endParaRPr>
          </a:p>
        </p:txBody>
      </p:sp>
      <p:pic>
        <p:nvPicPr>
          <p:cNvPr id="5" name="图片 4" descr="62395963_1"/>
          <p:cNvPicPr>
            <a:picLocks noChangeAspect="1"/>
          </p:cNvPicPr>
          <p:nvPr/>
        </p:nvPicPr>
        <p:blipFill>
          <a:blip r:embed="rId1"/>
          <a:stretch>
            <a:fillRect/>
          </a:stretch>
        </p:blipFill>
        <p:spPr>
          <a:xfrm>
            <a:off x="387350" y="1268095"/>
            <a:ext cx="2878455" cy="366585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tags/tag1.xml><?xml version="1.0" encoding="utf-8"?>
<p:tagLst xmlns:p="http://schemas.openxmlformats.org/presentationml/2006/main">
  <p:tag name="KSO_WM_UNIT_PLACING_PICTURE_USER_VIEWPORT" val="{&quot;height&quot;:5249,&quot;width&quot;:5249}"/>
</p:tagLst>
</file>

<file path=ppt/tags/tag2.xml><?xml version="1.0" encoding="utf-8"?>
<p:tagLst xmlns:p="http://schemas.openxmlformats.org/presentationml/2006/main">
  <p:tag name="KSO_WM_UNIT_PLACING_PICTURE_USER_VIEWPORT" val="{&quot;height&quot;:8100,&quot;width&quot;:4318}"/>
</p:tagLst>
</file>

<file path=ppt/tags/tag3.xml><?xml version="1.0" encoding="utf-8"?>
<p:tagLst xmlns:p="http://schemas.openxmlformats.org/presentationml/2006/main">
  <p:tag name="KSO_WM_UNIT_PLACING_PICTURE_USER_VIEWPORT" val="{&quot;height&quot;:4520,&quot;width&quot;:6390}"/>
</p:tagLst>
</file>

<file path=ppt/theme/theme1.xml><?xml version="1.0" encoding="utf-8"?>
<a:theme xmlns:a="http://schemas.openxmlformats.org/drawingml/2006/main" name="Office 主题​​">
  <a:themeElements>
    <a:clrScheme name="自定义 39">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00000"/>
      </a:hlink>
      <a:folHlink>
        <a:srgbClr val="954F72"/>
      </a:folHlink>
    </a:clrScheme>
    <a:fontScheme name="方正风雅宋简体">
      <a:majorFont>
        <a:latin typeface="Arial"/>
        <a:ea typeface="方正风雅宋简体"/>
        <a:cs typeface=""/>
      </a:majorFont>
      <a:minorFont>
        <a:latin typeface="Calibri Light"/>
        <a:ea typeface="微软雅黑 Light"/>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2026</Words>
  <Application>WPS 演示</Application>
  <PresentationFormat>全屏显示(16:9)</PresentationFormat>
  <Paragraphs>103</Paragraphs>
  <Slides>18</Slides>
  <Notes>0</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18</vt:i4>
      </vt:variant>
    </vt:vector>
  </HeadingPairs>
  <TitlesOfParts>
    <vt:vector size="28" baseType="lpstr">
      <vt:lpstr>Arial</vt:lpstr>
      <vt:lpstr>宋体</vt:lpstr>
      <vt:lpstr>Wingdings</vt:lpstr>
      <vt:lpstr>方正风雅宋简体</vt:lpstr>
      <vt:lpstr>Calibri</vt:lpstr>
      <vt:lpstr>微软雅黑</vt:lpstr>
      <vt:lpstr>Arial Unicode MS</vt:lpstr>
      <vt:lpstr>微软雅黑 Light</vt:lpstr>
      <vt:lpstr>Calibri Light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熊猫 哒哒</dc:creator>
  <cp:lastModifiedBy>过客</cp:lastModifiedBy>
  <cp:revision>359</cp:revision>
  <dcterms:created xsi:type="dcterms:W3CDTF">2018-08-21T14:05:00Z</dcterms:created>
  <dcterms:modified xsi:type="dcterms:W3CDTF">2022-04-19T13:51:06Z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2052-11.1.0.11369</vt:lpwstr>
  </property>
  <property fmtid="{D5CDD505-2E9C-101B-9397-08002B2CF9AE}" pid="3" name="ICV">
    <vt:lpwstr>9BB7357E615C43E7B0F58683F1200CA0</vt:lpwstr>
  </property>
  <property fmtid="{D5CDD505-2E9C-101B-9397-08002B2CF9AE}" pid="4" name="commondata">
    <vt:lpwstr>eyJoZGlkIjoiYzkyYmQxMWI5NmM0YmFjZmYxZTMxMWVkNDNmZmJkZTgifQ==</vt:lpwstr>
  </property>
</Properties>
</file>